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44" r:id="rId3"/>
    <p:sldId id="350" r:id="rId4"/>
    <p:sldId id="284" r:id="rId5"/>
    <p:sldId id="299" r:id="rId6"/>
    <p:sldId id="302" r:id="rId7"/>
    <p:sldId id="335" r:id="rId8"/>
    <p:sldId id="345" r:id="rId9"/>
    <p:sldId id="347" r:id="rId10"/>
    <p:sldId id="346" r:id="rId11"/>
    <p:sldId id="348" r:id="rId12"/>
    <p:sldId id="349" r:id="rId13"/>
    <p:sldId id="340" r:id="rId14"/>
    <p:sldId id="343" r:id="rId15"/>
    <p:sldId id="339" r:id="rId16"/>
    <p:sldId id="308" r:id="rId17"/>
    <p:sldId id="336" r:id="rId18"/>
  </p:sldIdLst>
  <p:sldSz cx="9144000" cy="6858000" type="screen4x3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8034" autoAdjust="0"/>
  </p:normalViewPr>
  <p:slideViewPr>
    <p:cSldViewPr>
      <p:cViewPr varScale="1">
        <p:scale>
          <a:sx n="66" d="100"/>
          <a:sy n="66" d="100"/>
        </p:scale>
        <p:origin x="-16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13EBD-20D4-4FE2-8229-4E329498E25A}" type="doc">
      <dgm:prSet loTypeId="urn:microsoft.com/office/officeart/2005/8/layout/venn1" loCatId="relationship" qsTypeId="urn:microsoft.com/office/officeart/2005/8/quickstyle/simple2" qsCatId="simple" csTypeId="urn:microsoft.com/office/officeart/2005/8/colors/colorful5" csCatId="colorful" phldr="1"/>
      <dgm:spPr/>
    </dgm:pt>
    <dgm:pt modelId="{C52197A9-CECA-45D5-A668-BAA5A99D85A4}">
      <dgm:prSet phldrT="[Texte]"/>
      <dgm:spPr/>
      <dgm:t>
        <a:bodyPr/>
        <a:lstStyle/>
        <a:p>
          <a:r>
            <a:rPr lang="fr-FR" b="1" dirty="0" smtClean="0"/>
            <a:t>Mécanique</a:t>
          </a:r>
          <a:endParaRPr lang="fr-FR" b="1" dirty="0"/>
        </a:p>
      </dgm:t>
    </dgm:pt>
    <dgm:pt modelId="{35E39713-AED5-4A0A-9796-427E0D20D007}" type="parTrans" cxnId="{A98902EE-6739-4BAE-B168-686999C71D90}">
      <dgm:prSet/>
      <dgm:spPr/>
      <dgm:t>
        <a:bodyPr/>
        <a:lstStyle/>
        <a:p>
          <a:endParaRPr lang="fr-FR"/>
        </a:p>
      </dgm:t>
    </dgm:pt>
    <dgm:pt modelId="{8F414A71-174D-4940-9913-00E673F4FA91}" type="sibTrans" cxnId="{A98902EE-6739-4BAE-B168-686999C71D90}">
      <dgm:prSet/>
      <dgm:spPr/>
      <dgm:t>
        <a:bodyPr/>
        <a:lstStyle/>
        <a:p>
          <a:endParaRPr lang="fr-FR"/>
        </a:p>
      </dgm:t>
    </dgm:pt>
    <dgm:pt modelId="{1B4C342B-7895-4C40-9F82-7C12AEA2F521}">
      <dgm:prSet phldrT="[Texte]"/>
      <dgm:spPr/>
      <dgm:t>
        <a:bodyPr/>
        <a:lstStyle/>
        <a:p>
          <a:r>
            <a:rPr lang="fr-FR" b="1" dirty="0" smtClean="0"/>
            <a:t>Informatique</a:t>
          </a:r>
          <a:endParaRPr lang="fr-FR" b="1" dirty="0"/>
        </a:p>
      </dgm:t>
    </dgm:pt>
    <dgm:pt modelId="{02EB369D-B345-4BAB-BDE2-DD09510E0745}" type="parTrans" cxnId="{B3F64B94-CB1A-4622-91D9-273D1273374C}">
      <dgm:prSet/>
      <dgm:spPr/>
      <dgm:t>
        <a:bodyPr/>
        <a:lstStyle/>
        <a:p>
          <a:endParaRPr lang="fr-FR"/>
        </a:p>
      </dgm:t>
    </dgm:pt>
    <dgm:pt modelId="{391C20E6-3492-4EC8-BE27-4FAB77CCD342}" type="sibTrans" cxnId="{B3F64B94-CB1A-4622-91D9-273D1273374C}">
      <dgm:prSet/>
      <dgm:spPr/>
      <dgm:t>
        <a:bodyPr/>
        <a:lstStyle/>
        <a:p>
          <a:endParaRPr lang="fr-FR"/>
        </a:p>
      </dgm:t>
    </dgm:pt>
    <dgm:pt modelId="{F5BAA3D4-8E40-45A8-ADA7-E343CCC41348}">
      <dgm:prSet phldrT="[Texte]" custT="1"/>
      <dgm:spPr/>
      <dgm:t>
        <a:bodyPr/>
        <a:lstStyle/>
        <a:p>
          <a:r>
            <a:rPr lang="fr-FR" sz="1600" b="1" dirty="0" smtClean="0"/>
            <a:t>Électronique</a:t>
          </a:r>
          <a:endParaRPr lang="fr-FR" sz="2100" b="1" dirty="0"/>
        </a:p>
      </dgm:t>
    </dgm:pt>
    <dgm:pt modelId="{3F31C7D7-26F8-4F00-B1CD-85D0B42EA8EC}" type="parTrans" cxnId="{5F0785A1-B012-4531-81C6-ECF005B88303}">
      <dgm:prSet/>
      <dgm:spPr/>
      <dgm:t>
        <a:bodyPr/>
        <a:lstStyle/>
        <a:p>
          <a:endParaRPr lang="fr-FR"/>
        </a:p>
      </dgm:t>
    </dgm:pt>
    <dgm:pt modelId="{5381D365-00AE-4E99-A045-2F09873C25AF}" type="sibTrans" cxnId="{5F0785A1-B012-4531-81C6-ECF005B88303}">
      <dgm:prSet/>
      <dgm:spPr/>
      <dgm:t>
        <a:bodyPr/>
        <a:lstStyle/>
        <a:p>
          <a:endParaRPr lang="fr-FR"/>
        </a:p>
      </dgm:t>
    </dgm:pt>
    <dgm:pt modelId="{3C027BFA-521E-4477-8696-CE0929CB1F4E}">
      <dgm:prSet custT="1"/>
      <dgm:spPr/>
      <dgm:t>
        <a:bodyPr/>
        <a:lstStyle/>
        <a:p>
          <a:r>
            <a:rPr lang="fr-FR" sz="1600" dirty="0" smtClean="0"/>
            <a:t>Thermique</a:t>
          </a:r>
          <a:endParaRPr lang="fr-FR" sz="2100" dirty="0"/>
        </a:p>
      </dgm:t>
    </dgm:pt>
    <dgm:pt modelId="{1368F5CB-F77E-4FE7-B7BB-7731A8814377}" type="parTrans" cxnId="{A5C4A119-2176-45BA-B956-130A5EC9A92D}">
      <dgm:prSet/>
      <dgm:spPr/>
      <dgm:t>
        <a:bodyPr/>
        <a:lstStyle/>
        <a:p>
          <a:endParaRPr lang="fr-FR"/>
        </a:p>
      </dgm:t>
    </dgm:pt>
    <dgm:pt modelId="{1198C80D-F896-40B7-9783-ED5398D02B72}" type="sibTrans" cxnId="{A5C4A119-2176-45BA-B956-130A5EC9A92D}">
      <dgm:prSet/>
      <dgm:spPr/>
      <dgm:t>
        <a:bodyPr/>
        <a:lstStyle/>
        <a:p>
          <a:endParaRPr lang="fr-FR"/>
        </a:p>
      </dgm:t>
    </dgm:pt>
    <dgm:pt modelId="{5D05CA42-DACD-47C1-BFD8-B6DFEFF105D5}">
      <dgm:prSet custT="1"/>
      <dgm:spPr/>
      <dgm:t>
        <a:bodyPr/>
        <a:lstStyle/>
        <a:p>
          <a:r>
            <a:rPr lang="fr-FR" sz="1600" dirty="0" smtClean="0"/>
            <a:t>Mécanique des fluides</a:t>
          </a:r>
          <a:endParaRPr lang="fr-FR" sz="1600" dirty="0"/>
        </a:p>
      </dgm:t>
    </dgm:pt>
    <dgm:pt modelId="{11B42C09-14C4-48D5-AA3D-23DBA91F57A6}" type="parTrans" cxnId="{3E6FC886-C3A8-4B88-B285-6EC8031C9DCC}">
      <dgm:prSet/>
      <dgm:spPr/>
      <dgm:t>
        <a:bodyPr/>
        <a:lstStyle/>
        <a:p>
          <a:endParaRPr lang="fr-FR"/>
        </a:p>
      </dgm:t>
    </dgm:pt>
    <dgm:pt modelId="{D6569653-ECC1-45EA-A833-BF1A2A4B2678}" type="sibTrans" cxnId="{3E6FC886-C3A8-4B88-B285-6EC8031C9DCC}">
      <dgm:prSet/>
      <dgm:spPr/>
      <dgm:t>
        <a:bodyPr/>
        <a:lstStyle/>
        <a:p>
          <a:endParaRPr lang="fr-FR"/>
        </a:p>
      </dgm:t>
    </dgm:pt>
    <dgm:pt modelId="{6C2A430E-B5AB-4E35-9177-597C1D910A10}">
      <dgm:prSet/>
      <dgm:spPr/>
      <dgm:t>
        <a:bodyPr/>
        <a:lstStyle/>
        <a:p>
          <a:r>
            <a:rPr lang="fr-FR" b="1" dirty="0" smtClean="0"/>
            <a:t>Conception, Réalisation …</a:t>
          </a:r>
          <a:endParaRPr lang="fr-FR" b="1" dirty="0"/>
        </a:p>
      </dgm:t>
    </dgm:pt>
    <dgm:pt modelId="{B7B8705D-6448-4488-A7C3-F0F3E8BA9247}" type="parTrans" cxnId="{EFA18995-3912-486F-BF0E-9DB48A12C1FF}">
      <dgm:prSet/>
      <dgm:spPr/>
      <dgm:t>
        <a:bodyPr/>
        <a:lstStyle/>
        <a:p>
          <a:endParaRPr lang="fr-FR"/>
        </a:p>
      </dgm:t>
    </dgm:pt>
    <dgm:pt modelId="{F99C3786-448B-4B29-B022-5E763F0C37CC}" type="sibTrans" cxnId="{EFA18995-3912-486F-BF0E-9DB48A12C1FF}">
      <dgm:prSet/>
      <dgm:spPr/>
      <dgm:t>
        <a:bodyPr/>
        <a:lstStyle/>
        <a:p>
          <a:endParaRPr lang="fr-FR"/>
        </a:p>
      </dgm:t>
    </dgm:pt>
    <dgm:pt modelId="{5CB582E0-CCF9-4563-8EDC-8C723F2766E1}">
      <dgm:prSet phldrT="[Texte]"/>
      <dgm:spPr/>
      <dgm:t>
        <a:bodyPr/>
        <a:lstStyle/>
        <a:p>
          <a:endParaRPr lang="fr-FR" dirty="0"/>
        </a:p>
      </dgm:t>
    </dgm:pt>
    <dgm:pt modelId="{D482BBD6-73F8-43C1-B31D-C547FF1AC70E}" type="parTrans" cxnId="{2D2BFFFD-2102-4B8A-833C-0C6B2CEAF031}">
      <dgm:prSet/>
      <dgm:spPr/>
    </dgm:pt>
    <dgm:pt modelId="{3D2C6A29-9FCB-4A6A-801D-0CAE09E4705C}" type="sibTrans" cxnId="{2D2BFFFD-2102-4B8A-833C-0C6B2CEAF031}">
      <dgm:prSet/>
      <dgm:spPr/>
    </dgm:pt>
    <dgm:pt modelId="{789789DB-136D-43BD-BA65-DD31F94FEA4E}">
      <dgm:prSet/>
      <dgm:spPr/>
      <dgm:t>
        <a:bodyPr/>
        <a:lstStyle/>
        <a:p>
          <a:r>
            <a:rPr lang="fr-FR" b="1" smtClean="0"/>
            <a:t>Asservissements</a:t>
          </a:r>
          <a:endParaRPr lang="fr-FR" b="1" dirty="0"/>
        </a:p>
      </dgm:t>
    </dgm:pt>
    <dgm:pt modelId="{47B7D561-3EB1-4CE1-9565-641DD681CC9F}" type="parTrans" cxnId="{074F7B7B-2E50-442B-A5A3-9BC41FB0A551}">
      <dgm:prSet/>
      <dgm:spPr/>
    </dgm:pt>
    <dgm:pt modelId="{5E8BDD16-C739-4BDB-A68C-794283F98ED8}" type="sibTrans" cxnId="{074F7B7B-2E50-442B-A5A3-9BC41FB0A551}">
      <dgm:prSet/>
      <dgm:spPr/>
    </dgm:pt>
    <dgm:pt modelId="{C4E681C2-71EE-4B56-B6A3-7228B1459067}" type="pres">
      <dgm:prSet presAssocID="{DC613EBD-20D4-4FE2-8229-4E329498E25A}" presName="compositeShape" presStyleCnt="0">
        <dgm:presLayoutVars>
          <dgm:chMax val="7"/>
          <dgm:dir/>
          <dgm:resizeHandles val="exact"/>
        </dgm:presLayoutVars>
      </dgm:prSet>
      <dgm:spPr/>
    </dgm:pt>
    <dgm:pt modelId="{F0CA02FA-AD2C-467F-BF10-2C2296D2085D}" type="pres">
      <dgm:prSet presAssocID="{C52197A9-CECA-45D5-A668-BAA5A99D85A4}" presName="circ1" presStyleLbl="vennNode1" presStyleIdx="0" presStyleCnt="7"/>
      <dgm:spPr/>
      <dgm:t>
        <a:bodyPr/>
        <a:lstStyle/>
        <a:p>
          <a:endParaRPr lang="fr-FR"/>
        </a:p>
      </dgm:t>
    </dgm:pt>
    <dgm:pt modelId="{6FC4CF7A-CEB5-4268-9E42-B04870F08840}" type="pres">
      <dgm:prSet presAssocID="{C52197A9-CECA-45D5-A668-BAA5A99D85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EFED7B-A657-40B4-BE2A-0D4000E1B53E}" type="pres">
      <dgm:prSet presAssocID="{3C027BFA-521E-4477-8696-CE0929CB1F4E}" presName="circ2" presStyleLbl="vennNode1" presStyleIdx="1" presStyleCnt="7"/>
      <dgm:spPr/>
    </dgm:pt>
    <dgm:pt modelId="{12987FE3-0E8E-4628-8397-9EC670C66408}" type="pres">
      <dgm:prSet presAssocID="{3C027BFA-521E-4477-8696-CE0929CB1F4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DD6413-120F-4322-8992-1309304F82F5}" type="pres">
      <dgm:prSet presAssocID="{5D05CA42-DACD-47C1-BFD8-B6DFEFF105D5}" presName="circ3" presStyleLbl="vennNode1" presStyleIdx="2" presStyleCnt="7"/>
      <dgm:spPr/>
    </dgm:pt>
    <dgm:pt modelId="{05C6F853-BBEA-47B5-A9C4-E9FA06454F90}" type="pres">
      <dgm:prSet presAssocID="{5D05CA42-DACD-47C1-BFD8-B6DFEFF105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1CFA24-750A-4824-9DED-A20CA1AC7524}" type="pres">
      <dgm:prSet presAssocID="{6C2A430E-B5AB-4E35-9177-597C1D910A10}" presName="circ4" presStyleLbl="vennNode1" presStyleIdx="3" presStyleCnt="7"/>
      <dgm:spPr/>
    </dgm:pt>
    <dgm:pt modelId="{5C74085E-C4D8-4B8F-A68D-2CCDEED8C67E}" type="pres">
      <dgm:prSet presAssocID="{6C2A430E-B5AB-4E35-9177-597C1D910A10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4FE782-DCC4-4E7F-9FF5-9303D7976374}" type="pres">
      <dgm:prSet presAssocID="{789789DB-136D-43BD-BA65-DD31F94FEA4E}" presName="circ5" presStyleLbl="vennNode1" presStyleIdx="4" presStyleCnt="7"/>
      <dgm:spPr/>
    </dgm:pt>
    <dgm:pt modelId="{AD5330EA-0885-4886-BD23-DFCB4BAE6C3F}" type="pres">
      <dgm:prSet presAssocID="{789789DB-136D-43BD-BA65-DD31F94FEA4E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A27FD7-8970-45E4-892B-82059F42A3F7}" type="pres">
      <dgm:prSet presAssocID="{1B4C342B-7895-4C40-9F82-7C12AEA2F521}" presName="circ6" presStyleLbl="vennNode1" presStyleIdx="5" presStyleCnt="7"/>
      <dgm:spPr/>
    </dgm:pt>
    <dgm:pt modelId="{360C7EB6-8A62-4048-BA25-38E21084A4D6}" type="pres">
      <dgm:prSet presAssocID="{1B4C342B-7895-4C40-9F82-7C12AEA2F521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D5AFDA-F623-4856-8587-4224B27CB5DC}" type="pres">
      <dgm:prSet presAssocID="{F5BAA3D4-8E40-45A8-ADA7-E343CCC41348}" presName="circ7" presStyleLbl="vennNode1" presStyleIdx="6" presStyleCnt="7"/>
      <dgm:spPr/>
    </dgm:pt>
    <dgm:pt modelId="{24DD9176-06E5-47B0-822E-351A2BB159FA}" type="pres">
      <dgm:prSet presAssocID="{F5BAA3D4-8E40-45A8-ADA7-E343CCC41348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9B0555-90F6-4CA0-B714-34176F8D3ED4}" type="presOf" srcId="{789789DB-136D-43BD-BA65-DD31F94FEA4E}" destId="{AD5330EA-0885-4886-BD23-DFCB4BAE6C3F}" srcOrd="0" destOrd="0" presId="urn:microsoft.com/office/officeart/2005/8/layout/venn1"/>
    <dgm:cxn modelId="{074F7B7B-2E50-442B-A5A3-9BC41FB0A551}" srcId="{DC613EBD-20D4-4FE2-8229-4E329498E25A}" destId="{789789DB-136D-43BD-BA65-DD31F94FEA4E}" srcOrd="4" destOrd="0" parTransId="{47B7D561-3EB1-4CE1-9565-641DD681CC9F}" sibTransId="{5E8BDD16-C739-4BDB-A68C-794283F98ED8}"/>
    <dgm:cxn modelId="{C13C8957-F80F-4D64-809E-1CFD1873A00D}" type="presOf" srcId="{DC613EBD-20D4-4FE2-8229-4E329498E25A}" destId="{C4E681C2-71EE-4B56-B6A3-7228B1459067}" srcOrd="0" destOrd="0" presId="urn:microsoft.com/office/officeart/2005/8/layout/venn1"/>
    <dgm:cxn modelId="{5F0785A1-B012-4531-81C6-ECF005B88303}" srcId="{DC613EBD-20D4-4FE2-8229-4E329498E25A}" destId="{F5BAA3D4-8E40-45A8-ADA7-E343CCC41348}" srcOrd="6" destOrd="0" parTransId="{3F31C7D7-26F8-4F00-B1CD-85D0B42EA8EC}" sibTransId="{5381D365-00AE-4E99-A045-2F09873C25AF}"/>
    <dgm:cxn modelId="{B3F64B94-CB1A-4622-91D9-273D1273374C}" srcId="{DC613EBD-20D4-4FE2-8229-4E329498E25A}" destId="{1B4C342B-7895-4C40-9F82-7C12AEA2F521}" srcOrd="5" destOrd="0" parTransId="{02EB369D-B345-4BAB-BDE2-DD09510E0745}" sibTransId="{391C20E6-3492-4EC8-BE27-4FAB77CCD342}"/>
    <dgm:cxn modelId="{EC645DED-70CC-418A-9E1B-55B7D7037C93}" type="presOf" srcId="{F5BAA3D4-8E40-45A8-ADA7-E343CCC41348}" destId="{24DD9176-06E5-47B0-822E-351A2BB159FA}" srcOrd="0" destOrd="0" presId="urn:microsoft.com/office/officeart/2005/8/layout/venn1"/>
    <dgm:cxn modelId="{EFA18995-3912-486F-BF0E-9DB48A12C1FF}" srcId="{DC613EBD-20D4-4FE2-8229-4E329498E25A}" destId="{6C2A430E-B5AB-4E35-9177-597C1D910A10}" srcOrd="3" destOrd="0" parTransId="{B7B8705D-6448-4488-A7C3-F0F3E8BA9247}" sibTransId="{F99C3786-448B-4B29-B022-5E763F0C37CC}"/>
    <dgm:cxn modelId="{3E6FC886-C3A8-4B88-B285-6EC8031C9DCC}" srcId="{DC613EBD-20D4-4FE2-8229-4E329498E25A}" destId="{5D05CA42-DACD-47C1-BFD8-B6DFEFF105D5}" srcOrd="2" destOrd="0" parTransId="{11B42C09-14C4-48D5-AA3D-23DBA91F57A6}" sibTransId="{D6569653-ECC1-45EA-A833-BF1A2A4B2678}"/>
    <dgm:cxn modelId="{46A46585-494A-451C-9809-78AC12398823}" type="presOf" srcId="{C52197A9-CECA-45D5-A668-BAA5A99D85A4}" destId="{6FC4CF7A-CEB5-4268-9E42-B04870F08840}" srcOrd="0" destOrd="0" presId="urn:microsoft.com/office/officeart/2005/8/layout/venn1"/>
    <dgm:cxn modelId="{A5C4A119-2176-45BA-B956-130A5EC9A92D}" srcId="{DC613EBD-20D4-4FE2-8229-4E329498E25A}" destId="{3C027BFA-521E-4477-8696-CE0929CB1F4E}" srcOrd="1" destOrd="0" parTransId="{1368F5CB-F77E-4FE7-B7BB-7731A8814377}" sibTransId="{1198C80D-F896-40B7-9783-ED5398D02B72}"/>
    <dgm:cxn modelId="{CDE49CFB-0469-4783-AAA0-D47AFC59651C}" type="presOf" srcId="{3C027BFA-521E-4477-8696-CE0929CB1F4E}" destId="{12987FE3-0E8E-4628-8397-9EC670C66408}" srcOrd="0" destOrd="0" presId="urn:microsoft.com/office/officeart/2005/8/layout/venn1"/>
    <dgm:cxn modelId="{2D2BFFFD-2102-4B8A-833C-0C6B2CEAF031}" srcId="{DC613EBD-20D4-4FE2-8229-4E329498E25A}" destId="{5CB582E0-CCF9-4563-8EDC-8C723F2766E1}" srcOrd="7" destOrd="0" parTransId="{D482BBD6-73F8-43C1-B31D-C547FF1AC70E}" sibTransId="{3D2C6A29-9FCB-4A6A-801D-0CAE09E4705C}"/>
    <dgm:cxn modelId="{A98902EE-6739-4BAE-B168-686999C71D90}" srcId="{DC613EBD-20D4-4FE2-8229-4E329498E25A}" destId="{C52197A9-CECA-45D5-A668-BAA5A99D85A4}" srcOrd="0" destOrd="0" parTransId="{35E39713-AED5-4A0A-9796-427E0D20D007}" sibTransId="{8F414A71-174D-4940-9913-00E673F4FA91}"/>
    <dgm:cxn modelId="{2FA1EF72-1270-438C-A6AB-0C09215CEB2E}" type="presOf" srcId="{6C2A430E-B5AB-4E35-9177-597C1D910A10}" destId="{5C74085E-C4D8-4B8F-A68D-2CCDEED8C67E}" srcOrd="0" destOrd="0" presId="urn:microsoft.com/office/officeart/2005/8/layout/venn1"/>
    <dgm:cxn modelId="{420242AC-F660-4855-BA8B-32C49F08C025}" type="presOf" srcId="{5D05CA42-DACD-47C1-BFD8-B6DFEFF105D5}" destId="{05C6F853-BBEA-47B5-A9C4-E9FA06454F90}" srcOrd="0" destOrd="0" presId="urn:microsoft.com/office/officeart/2005/8/layout/venn1"/>
    <dgm:cxn modelId="{E8693E61-25E7-49E5-951B-4E946AD13876}" type="presOf" srcId="{1B4C342B-7895-4C40-9F82-7C12AEA2F521}" destId="{360C7EB6-8A62-4048-BA25-38E21084A4D6}" srcOrd="0" destOrd="0" presId="urn:microsoft.com/office/officeart/2005/8/layout/venn1"/>
    <dgm:cxn modelId="{3FF1C191-6842-4159-AA7C-C356663BAAA3}" type="presParOf" srcId="{C4E681C2-71EE-4B56-B6A3-7228B1459067}" destId="{F0CA02FA-AD2C-467F-BF10-2C2296D2085D}" srcOrd="0" destOrd="0" presId="urn:microsoft.com/office/officeart/2005/8/layout/venn1"/>
    <dgm:cxn modelId="{7C249136-D3B3-4A8A-B63A-2315A010BBB3}" type="presParOf" srcId="{C4E681C2-71EE-4B56-B6A3-7228B1459067}" destId="{6FC4CF7A-CEB5-4268-9E42-B04870F08840}" srcOrd="1" destOrd="0" presId="urn:microsoft.com/office/officeart/2005/8/layout/venn1"/>
    <dgm:cxn modelId="{0A636081-2940-4AFA-A93F-2DC94073EB19}" type="presParOf" srcId="{C4E681C2-71EE-4B56-B6A3-7228B1459067}" destId="{0BEFED7B-A657-40B4-BE2A-0D4000E1B53E}" srcOrd="2" destOrd="0" presId="urn:microsoft.com/office/officeart/2005/8/layout/venn1"/>
    <dgm:cxn modelId="{43E48EC7-325A-47DA-A51B-E81584CEBA33}" type="presParOf" srcId="{C4E681C2-71EE-4B56-B6A3-7228B1459067}" destId="{12987FE3-0E8E-4628-8397-9EC670C66408}" srcOrd="3" destOrd="0" presId="urn:microsoft.com/office/officeart/2005/8/layout/venn1"/>
    <dgm:cxn modelId="{4E91E3AF-943E-4203-BD5E-0BC3A28301AE}" type="presParOf" srcId="{C4E681C2-71EE-4B56-B6A3-7228B1459067}" destId="{14DD6413-120F-4322-8992-1309304F82F5}" srcOrd="4" destOrd="0" presId="urn:microsoft.com/office/officeart/2005/8/layout/venn1"/>
    <dgm:cxn modelId="{695F3B6F-0808-47F4-B6DC-E3CA99961641}" type="presParOf" srcId="{C4E681C2-71EE-4B56-B6A3-7228B1459067}" destId="{05C6F853-BBEA-47B5-A9C4-E9FA06454F90}" srcOrd="5" destOrd="0" presId="urn:microsoft.com/office/officeart/2005/8/layout/venn1"/>
    <dgm:cxn modelId="{9FF487FA-FB8E-4F21-BEA8-36E203601189}" type="presParOf" srcId="{C4E681C2-71EE-4B56-B6A3-7228B1459067}" destId="{9E1CFA24-750A-4824-9DED-A20CA1AC7524}" srcOrd="6" destOrd="0" presId="urn:microsoft.com/office/officeart/2005/8/layout/venn1"/>
    <dgm:cxn modelId="{6C155279-8416-490A-B481-713CAEADE614}" type="presParOf" srcId="{C4E681C2-71EE-4B56-B6A3-7228B1459067}" destId="{5C74085E-C4D8-4B8F-A68D-2CCDEED8C67E}" srcOrd="7" destOrd="0" presId="urn:microsoft.com/office/officeart/2005/8/layout/venn1"/>
    <dgm:cxn modelId="{4AB93B68-4E21-44AA-AA09-C9182DEBA8A3}" type="presParOf" srcId="{C4E681C2-71EE-4B56-B6A3-7228B1459067}" destId="{BF4FE782-DCC4-4E7F-9FF5-9303D7976374}" srcOrd="8" destOrd="0" presId="urn:microsoft.com/office/officeart/2005/8/layout/venn1"/>
    <dgm:cxn modelId="{52EF55B7-5F9B-4130-A71C-035C3901C698}" type="presParOf" srcId="{C4E681C2-71EE-4B56-B6A3-7228B1459067}" destId="{AD5330EA-0885-4886-BD23-DFCB4BAE6C3F}" srcOrd="9" destOrd="0" presId="urn:microsoft.com/office/officeart/2005/8/layout/venn1"/>
    <dgm:cxn modelId="{DB3BC400-93EB-41DE-8B8B-96E08B377891}" type="presParOf" srcId="{C4E681C2-71EE-4B56-B6A3-7228B1459067}" destId="{57A27FD7-8970-45E4-892B-82059F42A3F7}" srcOrd="10" destOrd="0" presId="urn:microsoft.com/office/officeart/2005/8/layout/venn1"/>
    <dgm:cxn modelId="{EEBF16EE-3500-4D34-9180-008ED174EB81}" type="presParOf" srcId="{C4E681C2-71EE-4B56-B6A3-7228B1459067}" destId="{360C7EB6-8A62-4048-BA25-38E21084A4D6}" srcOrd="11" destOrd="0" presId="urn:microsoft.com/office/officeart/2005/8/layout/venn1"/>
    <dgm:cxn modelId="{DF6B8A5B-28FE-419C-B641-50F85E955D25}" type="presParOf" srcId="{C4E681C2-71EE-4B56-B6A3-7228B1459067}" destId="{9BD5AFDA-F623-4856-8587-4224B27CB5DC}" srcOrd="12" destOrd="0" presId="urn:microsoft.com/office/officeart/2005/8/layout/venn1"/>
    <dgm:cxn modelId="{1007253B-F12E-4516-9841-A660C5A5BB01}" type="presParOf" srcId="{C4E681C2-71EE-4B56-B6A3-7228B1459067}" destId="{24DD9176-06E5-47B0-822E-351A2BB159F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613EBD-20D4-4FE2-8229-4E329498E25A}" type="doc">
      <dgm:prSet loTypeId="urn:microsoft.com/office/officeart/2005/8/layout/venn1" loCatId="relationship" qsTypeId="urn:microsoft.com/office/officeart/2005/8/quickstyle/simple2" qsCatId="simple" csTypeId="urn:microsoft.com/office/officeart/2005/8/colors/colorful2" csCatId="colorful" phldr="1"/>
      <dgm:spPr/>
    </dgm:pt>
    <dgm:pt modelId="{C52197A9-CECA-45D5-A668-BAA5A99D85A4}">
      <dgm:prSet phldrT="[Texte]"/>
      <dgm:spPr/>
      <dgm:t>
        <a:bodyPr/>
        <a:lstStyle/>
        <a:p>
          <a:r>
            <a:rPr lang="fr-FR" dirty="0" smtClean="0"/>
            <a:t>Produit</a:t>
          </a:r>
          <a:endParaRPr lang="fr-FR" dirty="0"/>
        </a:p>
      </dgm:t>
    </dgm:pt>
    <dgm:pt modelId="{35E39713-AED5-4A0A-9796-427E0D20D007}" type="parTrans" cxnId="{A98902EE-6739-4BAE-B168-686999C71D90}">
      <dgm:prSet/>
      <dgm:spPr/>
      <dgm:t>
        <a:bodyPr/>
        <a:lstStyle/>
        <a:p>
          <a:endParaRPr lang="fr-FR"/>
        </a:p>
      </dgm:t>
    </dgm:pt>
    <dgm:pt modelId="{8F414A71-174D-4940-9913-00E673F4FA91}" type="sibTrans" cxnId="{A98902EE-6739-4BAE-B168-686999C71D90}">
      <dgm:prSet/>
      <dgm:spPr/>
      <dgm:t>
        <a:bodyPr/>
        <a:lstStyle/>
        <a:p>
          <a:endParaRPr lang="fr-FR"/>
        </a:p>
      </dgm:t>
    </dgm:pt>
    <dgm:pt modelId="{3C027BFA-521E-4477-8696-CE0929CB1F4E}">
      <dgm:prSet/>
      <dgm:spPr/>
      <dgm:t>
        <a:bodyPr/>
        <a:lstStyle/>
        <a:p>
          <a:r>
            <a:rPr lang="fr-FR" dirty="0" smtClean="0"/>
            <a:t>Matériaux</a:t>
          </a:r>
          <a:endParaRPr lang="fr-FR" dirty="0"/>
        </a:p>
      </dgm:t>
    </dgm:pt>
    <dgm:pt modelId="{1368F5CB-F77E-4FE7-B7BB-7731A8814377}" type="parTrans" cxnId="{A5C4A119-2176-45BA-B956-130A5EC9A92D}">
      <dgm:prSet/>
      <dgm:spPr/>
      <dgm:t>
        <a:bodyPr/>
        <a:lstStyle/>
        <a:p>
          <a:endParaRPr lang="fr-FR"/>
        </a:p>
      </dgm:t>
    </dgm:pt>
    <dgm:pt modelId="{1198C80D-F896-40B7-9783-ED5398D02B72}" type="sibTrans" cxnId="{A5C4A119-2176-45BA-B956-130A5EC9A92D}">
      <dgm:prSet/>
      <dgm:spPr/>
      <dgm:t>
        <a:bodyPr/>
        <a:lstStyle/>
        <a:p>
          <a:endParaRPr lang="fr-FR"/>
        </a:p>
      </dgm:t>
    </dgm:pt>
    <dgm:pt modelId="{5D05CA42-DACD-47C1-BFD8-B6DFEFF105D5}">
      <dgm:prSet/>
      <dgm:spPr/>
      <dgm:t>
        <a:bodyPr/>
        <a:lstStyle/>
        <a:p>
          <a:r>
            <a:rPr lang="fr-FR" dirty="0" smtClean="0"/>
            <a:t>Procédés</a:t>
          </a:r>
          <a:endParaRPr lang="fr-FR" dirty="0"/>
        </a:p>
      </dgm:t>
    </dgm:pt>
    <dgm:pt modelId="{11B42C09-14C4-48D5-AA3D-23DBA91F57A6}" type="parTrans" cxnId="{3E6FC886-C3A8-4B88-B285-6EC8031C9DCC}">
      <dgm:prSet/>
      <dgm:spPr/>
      <dgm:t>
        <a:bodyPr/>
        <a:lstStyle/>
        <a:p>
          <a:endParaRPr lang="fr-FR"/>
        </a:p>
      </dgm:t>
    </dgm:pt>
    <dgm:pt modelId="{D6569653-ECC1-45EA-A833-BF1A2A4B2678}" type="sibTrans" cxnId="{3E6FC886-C3A8-4B88-B285-6EC8031C9DCC}">
      <dgm:prSet/>
      <dgm:spPr/>
      <dgm:t>
        <a:bodyPr/>
        <a:lstStyle/>
        <a:p>
          <a:endParaRPr lang="fr-FR"/>
        </a:p>
      </dgm:t>
    </dgm:pt>
    <dgm:pt modelId="{C4E681C2-71EE-4B56-B6A3-7228B1459067}" type="pres">
      <dgm:prSet presAssocID="{DC613EBD-20D4-4FE2-8229-4E329498E25A}" presName="compositeShape" presStyleCnt="0">
        <dgm:presLayoutVars>
          <dgm:chMax val="7"/>
          <dgm:dir/>
          <dgm:resizeHandles val="exact"/>
        </dgm:presLayoutVars>
      </dgm:prSet>
      <dgm:spPr/>
    </dgm:pt>
    <dgm:pt modelId="{F0CA02FA-AD2C-467F-BF10-2C2296D2085D}" type="pres">
      <dgm:prSet presAssocID="{C52197A9-CECA-45D5-A668-BAA5A99D85A4}" presName="circ1" presStyleLbl="vennNode1" presStyleIdx="0" presStyleCnt="3"/>
      <dgm:spPr/>
      <dgm:t>
        <a:bodyPr/>
        <a:lstStyle/>
        <a:p>
          <a:endParaRPr lang="fr-FR"/>
        </a:p>
      </dgm:t>
    </dgm:pt>
    <dgm:pt modelId="{6FC4CF7A-CEB5-4268-9E42-B04870F08840}" type="pres">
      <dgm:prSet presAssocID="{C52197A9-CECA-45D5-A668-BAA5A99D85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EFED7B-A657-40B4-BE2A-0D4000E1B53E}" type="pres">
      <dgm:prSet presAssocID="{3C027BFA-521E-4477-8696-CE0929CB1F4E}" presName="circ2" presStyleLbl="vennNode1" presStyleIdx="1" presStyleCnt="3"/>
      <dgm:spPr/>
      <dgm:t>
        <a:bodyPr/>
        <a:lstStyle/>
        <a:p>
          <a:endParaRPr lang="fr-FR"/>
        </a:p>
      </dgm:t>
    </dgm:pt>
    <dgm:pt modelId="{12987FE3-0E8E-4628-8397-9EC670C66408}" type="pres">
      <dgm:prSet presAssocID="{3C027BFA-521E-4477-8696-CE0929CB1F4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DD6413-120F-4322-8992-1309304F82F5}" type="pres">
      <dgm:prSet presAssocID="{5D05CA42-DACD-47C1-BFD8-B6DFEFF105D5}" presName="circ3" presStyleLbl="vennNode1" presStyleIdx="2" presStyleCnt="3"/>
      <dgm:spPr/>
      <dgm:t>
        <a:bodyPr/>
        <a:lstStyle/>
        <a:p>
          <a:endParaRPr lang="fr-FR"/>
        </a:p>
      </dgm:t>
    </dgm:pt>
    <dgm:pt modelId="{05C6F853-BBEA-47B5-A9C4-E9FA06454F90}" type="pres">
      <dgm:prSet presAssocID="{5D05CA42-DACD-47C1-BFD8-B6DFEFF105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7DE58C2-6F65-480E-A6E6-107760D925B2}" type="presOf" srcId="{3C027BFA-521E-4477-8696-CE0929CB1F4E}" destId="{0BEFED7B-A657-40B4-BE2A-0D4000E1B53E}" srcOrd="1" destOrd="0" presId="urn:microsoft.com/office/officeart/2005/8/layout/venn1"/>
    <dgm:cxn modelId="{5DA4EF51-6655-465B-8B5B-C998D7D5E422}" type="presOf" srcId="{DC613EBD-20D4-4FE2-8229-4E329498E25A}" destId="{C4E681C2-71EE-4B56-B6A3-7228B1459067}" srcOrd="0" destOrd="0" presId="urn:microsoft.com/office/officeart/2005/8/layout/venn1"/>
    <dgm:cxn modelId="{37D52B02-F8F0-4F60-AF22-5A296F23A478}" type="presOf" srcId="{C52197A9-CECA-45D5-A668-BAA5A99D85A4}" destId="{6FC4CF7A-CEB5-4268-9E42-B04870F08840}" srcOrd="0" destOrd="0" presId="urn:microsoft.com/office/officeart/2005/8/layout/venn1"/>
    <dgm:cxn modelId="{2BB7A409-703B-4798-86FA-6D9871F669F9}" type="presOf" srcId="{C52197A9-CECA-45D5-A668-BAA5A99D85A4}" destId="{F0CA02FA-AD2C-467F-BF10-2C2296D2085D}" srcOrd="1" destOrd="0" presId="urn:microsoft.com/office/officeart/2005/8/layout/venn1"/>
    <dgm:cxn modelId="{A98902EE-6739-4BAE-B168-686999C71D90}" srcId="{DC613EBD-20D4-4FE2-8229-4E329498E25A}" destId="{C52197A9-CECA-45D5-A668-BAA5A99D85A4}" srcOrd="0" destOrd="0" parTransId="{35E39713-AED5-4A0A-9796-427E0D20D007}" sibTransId="{8F414A71-174D-4940-9913-00E673F4FA91}"/>
    <dgm:cxn modelId="{3E6FC886-C3A8-4B88-B285-6EC8031C9DCC}" srcId="{DC613EBD-20D4-4FE2-8229-4E329498E25A}" destId="{5D05CA42-DACD-47C1-BFD8-B6DFEFF105D5}" srcOrd="2" destOrd="0" parTransId="{11B42C09-14C4-48D5-AA3D-23DBA91F57A6}" sibTransId="{D6569653-ECC1-45EA-A833-BF1A2A4B2678}"/>
    <dgm:cxn modelId="{A3A54058-F85F-43A5-8D7C-DC0B13501884}" type="presOf" srcId="{5D05CA42-DACD-47C1-BFD8-B6DFEFF105D5}" destId="{05C6F853-BBEA-47B5-A9C4-E9FA06454F90}" srcOrd="0" destOrd="0" presId="urn:microsoft.com/office/officeart/2005/8/layout/venn1"/>
    <dgm:cxn modelId="{69DAB7AB-C35F-4041-A2DE-304BB9C278E2}" type="presOf" srcId="{5D05CA42-DACD-47C1-BFD8-B6DFEFF105D5}" destId="{14DD6413-120F-4322-8992-1309304F82F5}" srcOrd="1" destOrd="0" presId="urn:microsoft.com/office/officeart/2005/8/layout/venn1"/>
    <dgm:cxn modelId="{83E31648-3C68-44F4-99F5-2F261042ED34}" type="presOf" srcId="{3C027BFA-521E-4477-8696-CE0929CB1F4E}" destId="{12987FE3-0E8E-4628-8397-9EC670C66408}" srcOrd="0" destOrd="0" presId="urn:microsoft.com/office/officeart/2005/8/layout/venn1"/>
    <dgm:cxn modelId="{A5C4A119-2176-45BA-B956-130A5EC9A92D}" srcId="{DC613EBD-20D4-4FE2-8229-4E329498E25A}" destId="{3C027BFA-521E-4477-8696-CE0929CB1F4E}" srcOrd="1" destOrd="0" parTransId="{1368F5CB-F77E-4FE7-B7BB-7731A8814377}" sibTransId="{1198C80D-F896-40B7-9783-ED5398D02B72}"/>
    <dgm:cxn modelId="{29FE6D7F-06A2-4E01-9D75-030C57F431AF}" type="presParOf" srcId="{C4E681C2-71EE-4B56-B6A3-7228B1459067}" destId="{F0CA02FA-AD2C-467F-BF10-2C2296D2085D}" srcOrd="0" destOrd="0" presId="urn:microsoft.com/office/officeart/2005/8/layout/venn1"/>
    <dgm:cxn modelId="{A3EDA3F5-2D6F-4AC2-AF5B-F9018F24A0F2}" type="presParOf" srcId="{C4E681C2-71EE-4B56-B6A3-7228B1459067}" destId="{6FC4CF7A-CEB5-4268-9E42-B04870F08840}" srcOrd="1" destOrd="0" presId="urn:microsoft.com/office/officeart/2005/8/layout/venn1"/>
    <dgm:cxn modelId="{17C7EC93-E041-414E-88BE-D0C5D79179B0}" type="presParOf" srcId="{C4E681C2-71EE-4B56-B6A3-7228B1459067}" destId="{0BEFED7B-A657-40B4-BE2A-0D4000E1B53E}" srcOrd="2" destOrd="0" presId="urn:microsoft.com/office/officeart/2005/8/layout/venn1"/>
    <dgm:cxn modelId="{612A92B2-DFF3-4B99-A569-19A645BF653D}" type="presParOf" srcId="{C4E681C2-71EE-4B56-B6A3-7228B1459067}" destId="{12987FE3-0E8E-4628-8397-9EC670C66408}" srcOrd="3" destOrd="0" presId="urn:microsoft.com/office/officeart/2005/8/layout/venn1"/>
    <dgm:cxn modelId="{E88BF632-5283-4F28-8E93-BA040C6F0FC3}" type="presParOf" srcId="{C4E681C2-71EE-4B56-B6A3-7228B1459067}" destId="{14DD6413-120F-4322-8992-1309304F82F5}" srcOrd="4" destOrd="0" presId="urn:microsoft.com/office/officeart/2005/8/layout/venn1"/>
    <dgm:cxn modelId="{01256577-4770-40AB-AD5B-E9867C6672DD}" type="presParOf" srcId="{C4E681C2-71EE-4B56-B6A3-7228B1459067}" destId="{05C6F853-BBEA-47B5-A9C4-E9FA06454F9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8B9D3-FCB7-4393-B0D3-A29A1242A1E7}" type="doc">
      <dgm:prSet loTypeId="urn:microsoft.com/office/officeart/2005/8/layout/radial1" loCatId="cycl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9CD0D3A5-16B8-45EA-B236-CB295754B4F9}">
      <dgm:prSet phldrT="[Texte]"/>
      <dgm:spPr/>
      <dgm:t>
        <a:bodyPr/>
        <a:lstStyle/>
        <a:p>
          <a:r>
            <a:rPr lang="fr-FR" dirty="0" smtClean="0"/>
            <a:t>Compétences</a:t>
          </a:r>
          <a:endParaRPr lang="fr-FR" dirty="0"/>
        </a:p>
      </dgm:t>
    </dgm:pt>
    <dgm:pt modelId="{D1F0F622-07F6-42F8-80AF-40C70FB1E537}" type="parTrans" cxnId="{52745C7A-B85D-460B-8622-38498D40F426}">
      <dgm:prSet/>
      <dgm:spPr/>
      <dgm:t>
        <a:bodyPr/>
        <a:lstStyle/>
        <a:p>
          <a:endParaRPr lang="fr-FR"/>
        </a:p>
      </dgm:t>
    </dgm:pt>
    <dgm:pt modelId="{9656433C-7396-45DE-8744-6A8ACEC719E5}" type="sibTrans" cxnId="{52745C7A-B85D-460B-8622-38498D40F426}">
      <dgm:prSet/>
      <dgm:spPr/>
      <dgm:t>
        <a:bodyPr/>
        <a:lstStyle/>
        <a:p>
          <a:endParaRPr lang="fr-FR"/>
        </a:p>
      </dgm:t>
    </dgm:pt>
    <dgm:pt modelId="{03AC4026-9052-41B5-9159-3CDE184B96FD}">
      <dgm:prSet phldrT="[Texte]" custT="1"/>
      <dgm:spPr/>
      <dgm:t>
        <a:bodyPr/>
        <a:lstStyle/>
        <a:p>
          <a:r>
            <a:rPr lang="fr-FR" sz="1600" dirty="0" smtClean="0"/>
            <a:t>Analyser</a:t>
          </a:r>
          <a:endParaRPr lang="fr-FR" sz="1600" dirty="0"/>
        </a:p>
      </dgm:t>
    </dgm:pt>
    <dgm:pt modelId="{2C82F8DD-F8A8-42D0-AFA9-8C66A0605ACB}" type="parTrans" cxnId="{6BFE8456-E457-4CC1-A3D1-2705C4042611}">
      <dgm:prSet/>
      <dgm:spPr/>
      <dgm:t>
        <a:bodyPr/>
        <a:lstStyle/>
        <a:p>
          <a:endParaRPr lang="fr-FR"/>
        </a:p>
      </dgm:t>
    </dgm:pt>
    <dgm:pt modelId="{5BECE2C4-5A98-43CC-8611-0DCA0559F1D2}" type="sibTrans" cxnId="{6BFE8456-E457-4CC1-A3D1-2705C4042611}">
      <dgm:prSet/>
      <dgm:spPr/>
      <dgm:t>
        <a:bodyPr/>
        <a:lstStyle/>
        <a:p>
          <a:endParaRPr lang="fr-FR"/>
        </a:p>
      </dgm:t>
    </dgm:pt>
    <dgm:pt modelId="{FE0F2DA6-E5D0-4555-8586-50000750F91A}">
      <dgm:prSet phldrT="[Texte]" custT="1"/>
      <dgm:spPr/>
      <dgm:t>
        <a:bodyPr/>
        <a:lstStyle/>
        <a:p>
          <a:r>
            <a:rPr lang="fr-FR" sz="1600" dirty="0" smtClean="0"/>
            <a:t>Modéliser</a:t>
          </a:r>
          <a:endParaRPr lang="fr-FR" sz="1600" dirty="0"/>
        </a:p>
      </dgm:t>
    </dgm:pt>
    <dgm:pt modelId="{718D58AA-48C4-4DDA-8DDE-7107A178A449}" type="parTrans" cxnId="{758DE2FD-6BC1-4DFF-9449-52628D62D7D7}">
      <dgm:prSet/>
      <dgm:spPr/>
      <dgm:t>
        <a:bodyPr/>
        <a:lstStyle/>
        <a:p>
          <a:endParaRPr lang="fr-FR"/>
        </a:p>
      </dgm:t>
    </dgm:pt>
    <dgm:pt modelId="{C1F7CC42-824C-4F2C-B305-CEDB1D08D6AC}" type="sibTrans" cxnId="{758DE2FD-6BC1-4DFF-9449-52628D62D7D7}">
      <dgm:prSet/>
      <dgm:spPr/>
      <dgm:t>
        <a:bodyPr/>
        <a:lstStyle/>
        <a:p>
          <a:endParaRPr lang="fr-FR"/>
        </a:p>
      </dgm:t>
    </dgm:pt>
    <dgm:pt modelId="{7E6D54FE-CBE9-46F0-82CF-0EAA79C82629}">
      <dgm:prSet phldrT="[Texte]" custT="1"/>
      <dgm:spPr/>
      <dgm:t>
        <a:bodyPr/>
        <a:lstStyle/>
        <a:p>
          <a:r>
            <a:rPr lang="fr-FR" sz="1600" dirty="0" smtClean="0"/>
            <a:t>Résoudre</a:t>
          </a:r>
          <a:endParaRPr lang="fr-FR" sz="1600" dirty="0"/>
        </a:p>
      </dgm:t>
    </dgm:pt>
    <dgm:pt modelId="{E474F499-171F-43F2-B207-7A046D370D18}" type="parTrans" cxnId="{4E07F691-6780-4AEA-8CBC-C5FF3EBD04E9}">
      <dgm:prSet/>
      <dgm:spPr/>
      <dgm:t>
        <a:bodyPr/>
        <a:lstStyle/>
        <a:p>
          <a:endParaRPr lang="fr-FR"/>
        </a:p>
      </dgm:t>
    </dgm:pt>
    <dgm:pt modelId="{D2C68806-6209-4723-B35D-0852F71BCB5C}" type="sibTrans" cxnId="{4E07F691-6780-4AEA-8CBC-C5FF3EBD04E9}">
      <dgm:prSet/>
      <dgm:spPr/>
      <dgm:t>
        <a:bodyPr/>
        <a:lstStyle/>
        <a:p>
          <a:endParaRPr lang="fr-FR"/>
        </a:p>
      </dgm:t>
    </dgm:pt>
    <dgm:pt modelId="{2196FE2D-BDBD-4282-8569-C10E2A72054D}">
      <dgm:prSet phldrT="[Texte]" custT="1"/>
      <dgm:spPr/>
      <dgm:t>
        <a:bodyPr/>
        <a:lstStyle/>
        <a:p>
          <a:r>
            <a:rPr lang="fr-FR" sz="1600" dirty="0" smtClean="0"/>
            <a:t>Concevoir</a:t>
          </a:r>
          <a:endParaRPr lang="fr-FR" sz="1600" dirty="0"/>
        </a:p>
      </dgm:t>
    </dgm:pt>
    <dgm:pt modelId="{E99F9ADE-5C58-4D90-97BD-DD5C9F788719}" type="parTrans" cxnId="{FDCF2FBD-A763-449E-8124-FCF80CFAF5F4}">
      <dgm:prSet/>
      <dgm:spPr/>
      <dgm:t>
        <a:bodyPr/>
        <a:lstStyle/>
        <a:p>
          <a:endParaRPr lang="fr-FR"/>
        </a:p>
      </dgm:t>
    </dgm:pt>
    <dgm:pt modelId="{DAF5D3D7-320E-415D-9484-697D6CDCFCB6}" type="sibTrans" cxnId="{FDCF2FBD-A763-449E-8124-FCF80CFAF5F4}">
      <dgm:prSet/>
      <dgm:spPr/>
      <dgm:t>
        <a:bodyPr/>
        <a:lstStyle/>
        <a:p>
          <a:endParaRPr lang="fr-FR"/>
        </a:p>
      </dgm:t>
    </dgm:pt>
    <dgm:pt modelId="{EA237BD1-4C6F-45FD-993A-26E23CBAE88D}">
      <dgm:prSet phldrT="[Texte]" custT="1"/>
      <dgm:spPr/>
      <dgm:t>
        <a:bodyPr/>
        <a:lstStyle/>
        <a:p>
          <a:r>
            <a:rPr lang="fr-FR" sz="1600" dirty="0" smtClean="0"/>
            <a:t>Réaliser</a:t>
          </a:r>
          <a:endParaRPr lang="fr-FR" sz="1600" dirty="0"/>
        </a:p>
      </dgm:t>
    </dgm:pt>
    <dgm:pt modelId="{143C346B-30AA-4A16-88BC-A1CFB0F244FC}" type="parTrans" cxnId="{C2AA4662-7CE9-49FB-80A1-706ECDDF1481}">
      <dgm:prSet/>
      <dgm:spPr/>
      <dgm:t>
        <a:bodyPr/>
        <a:lstStyle/>
        <a:p>
          <a:endParaRPr lang="fr-FR"/>
        </a:p>
      </dgm:t>
    </dgm:pt>
    <dgm:pt modelId="{B43B006C-6A59-4238-BAAC-BE6D68EF9939}" type="sibTrans" cxnId="{C2AA4662-7CE9-49FB-80A1-706ECDDF1481}">
      <dgm:prSet/>
      <dgm:spPr/>
      <dgm:t>
        <a:bodyPr/>
        <a:lstStyle/>
        <a:p>
          <a:endParaRPr lang="fr-FR"/>
        </a:p>
      </dgm:t>
    </dgm:pt>
    <dgm:pt modelId="{432A2CBC-8EC9-466D-B91C-3B6A648A876E}">
      <dgm:prSet phldrT="[Texte]" custT="1"/>
      <dgm:spPr/>
      <dgm:t>
        <a:bodyPr/>
        <a:lstStyle/>
        <a:p>
          <a:r>
            <a:rPr lang="fr-FR" sz="1100" dirty="0" smtClean="0"/>
            <a:t>Expérimenter</a:t>
          </a:r>
          <a:endParaRPr lang="fr-FR" sz="1100" dirty="0"/>
        </a:p>
      </dgm:t>
    </dgm:pt>
    <dgm:pt modelId="{AD0E826E-B82B-4539-827A-64190CAF02C9}" type="parTrans" cxnId="{2A783504-8FEA-4EB0-A6D1-4B0321F35365}">
      <dgm:prSet/>
      <dgm:spPr/>
      <dgm:t>
        <a:bodyPr/>
        <a:lstStyle/>
        <a:p>
          <a:endParaRPr lang="fr-FR"/>
        </a:p>
      </dgm:t>
    </dgm:pt>
    <dgm:pt modelId="{5B721BE6-87B9-4372-AF3F-037DA9A893E2}" type="sibTrans" cxnId="{2A783504-8FEA-4EB0-A6D1-4B0321F35365}">
      <dgm:prSet/>
      <dgm:spPr/>
      <dgm:t>
        <a:bodyPr/>
        <a:lstStyle/>
        <a:p>
          <a:endParaRPr lang="fr-FR"/>
        </a:p>
      </dgm:t>
    </dgm:pt>
    <dgm:pt modelId="{BCE64039-F1F9-4EFD-AF9E-09523074D245}">
      <dgm:prSet phldrT="[Texte]" custT="1"/>
      <dgm:spPr/>
      <dgm:t>
        <a:bodyPr/>
        <a:lstStyle/>
        <a:p>
          <a:r>
            <a:rPr lang="fr-FR" sz="1100" dirty="0" smtClean="0"/>
            <a:t>Communiquer</a:t>
          </a:r>
          <a:endParaRPr lang="fr-FR" sz="1100" dirty="0"/>
        </a:p>
      </dgm:t>
    </dgm:pt>
    <dgm:pt modelId="{CDE5749C-B66D-48D2-BCF7-ECE6D9809331}" type="parTrans" cxnId="{C45DA5FF-B5F0-46B2-9FC2-570D74055E7C}">
      <dgm:prSet/>
      <dgm:spPr/>
      <dgm:t>
        <a:bodyPr/>
        <a:lstStyle/>
        <a:p>
          <a:endParaRPr lang="fr-FR"/>
        </a:p>
      </dgm:t>
    </dgm:pt>
    <dgm:pt modelId="{C04C750A-3AB6-4744-80CF-B0EB72BF25A9}" type="sibTrans" cxnId="{C45DA5FF-B5F0-46B2-9FC2-570D74055E7C}">
      <dgm:prSet/>
      <dgm:spPr/>
      <dgm:t>
        <a:bodyPr/>
        <a:lstStyle/>
        <a:p>
          <a:endParaRPr lang="fr-FR"/>
        </a:p>
      </dgm:t>
    </dgm:pt>
    <dgm:pt modelId="{0F966A52-A068-4E7A-BC42-F02251DE14CC}" type="pres">
      <dgm:prSet presAssocID="{3548B9D3-FCB7-4393-B0D3-A29A1242A1E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82A2D81-6CD8-486C-B971-A87089ABFC90}" type="pres">
      <dgm:prSet presAssocID="{9CD0D3A5-16B8-45EA-B236-CB295754B4F9}" presName="centerShape" presStyleLbl="node0" presStyleIdx="0" presStyleCnt="1"/>
      <dgm:spPr/>
      <dgm:t>
        <a:bodyPr/>
        <a:lstStyle/>
        <a:p>
          <a:endParaRPr lang="fr-FR"/>
        </a:p>
      </dgm:t>
    </dgm:pt>
    <dgm:pt modelId="{1245EA3E-5C79-469F-BCC4-AED3E00E16DC}" type="pres">
      <dgm:prSet presAssocID="{2C82F8DD-F8A8-42D0-AFA9-8C66A0605ACB}" presName="Name9" presStyleLbl="parChTrans1D2" presStyleIdx="0" presStyleCnt="7"/>
      <dgm:spPr/>
      <dgm:t>
        <a:bodyPr/>
        <a:lstStyle/>
        <a:p>
          <a:endParaRPr lang="fr-FR"/>
        </a:p>
      </dgm:t>
    </dgm:pt>
    <dgm:pt modelId="{18E542A0-A1A7-4AC7-A5F5-64F0307C8860}" type="pres">
      <dgm:prSet presAssocID="{2C82F8DD-F8A8-42D0-AFA9-8C66A0605ACB}" presName="connTx" presStyleLbl="parChTrans1D2" presStyleIdx="0" presStyleCnt="7"/>
      <dgm:spPr/>
      <dgm:t>
        <a:bodyPr/>
        <a:lstStyle/>
        <a:p>
          <a:endParaRPr lang="fr-FR"/>
        </a:p>
      </dgm:t>
    </dgm:pt>
    <dgm:pt modelId="{8EBE1330-09FD-4684-BFA1-40543B72257D}" type="pres">
      <dgm:prSet presAssocID="{03AC4026-9052-41B5-9159-3CDE184B96FD}" presName="node" presStyleLbl="node1" presStyleIdx="0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FB802A-3C03-485D-A1CF-321F9AD79678}" type="pres">
      <dgm:prSet presAssocID="{718D58AA-48C4-4DDA-8DDE-7107A178A449}" presName="Name9" presStyleLbl="parChTrans1D2" presStyleIdx="1" presStyleCnt="7"/>
      <dgm:spPr/>
      <dgm:t>
        <a:bodyPr/>
        <a:lstStyle/>
        <a:p>
          <a:endParaRPr lang="fr-FR"/>
        </a:p>
      </dgm:t>
    </dgm:pt>
    <dgm:pt modelId="{736D25D1-4E5A-40A0-BE8A-CEFA3293A7AB}" type="pres">
      <dgm:prSet presAssocID="{718D58AA-48C4-4DDA-8DDE-7107A178A449}" presName="connTx" presStyleLbl="parChTrans1D2" presStyleIdx="1" presStyleCnt="7"/>
      <dgm:spPr/>
      <dgm:t>
        <a:bodyPr/>
        <a:lstStyle/>
        <a:p>
          <a:endParaRPr lang="fr-FR"/>
        </a:p>
      </dgm:t>
    </dgm:pt>
    <dgm:pt modelId="{0696BFA0-11B3-4CAF-8D17-27B110628C39}" type="pres">
      <dgm:prSet presAssocID="{FE0F2DA6-E5D0-4555-8586-50000750F91A}" presName="node" presStyleLbl="node1" presStyleIdx="1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CCCFEA-E0CB-407E-8B46-3AA3E462D850}" type="pres">
      <dgm:prSet presAssocID="{E474F499-171F-43F2-B207-7A046D370D18}" presName="Name9" presStyleLbl="parChTrans1D2" presStyleIdx="2" presStyleCnt="7"/>
      <dgm:spPr/>
      <dgm:t>
        <a:bodyPr/>
        <a:lstStyle/>
        <a:p>
          <a:endParaRPr lang="fr-FR"/>
        </a:p>
      </dgm:t>
    </dgm:pt>
    <dgm:pt modelId="{33D24F02-2763-41FD-9629-C0BBAD1DC470}" type="pres">
      <dgm:prSet presAssocID="{E474F499-171F-43F2-B207-7A046D370D18}" presName="connTx" presStyleLbl="parChTrans1D2" presStyleIdx="2" presStyleCnt="7"/>
      <dgm:spPr/>
      <dgm:t>
        <a:bodyPr/>
        <a:lstStyle/>
        <a:p>
          <a:endParaRPr lang="fr-FR"/>
        </a:p>
      </dgm:t>
    </dgm:pt>
    <dgm:pt modelId="{CD92FFF8-674A-4880-A909-35981F0D603E}" type="pres">
      <dgm:prSet presAssocID="{7E6D54FE-CBE9-46F0-82CF-0EAA79C82629}" presName="node" presStyleLbl="node1" presStyleIdx="2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D28B265-1BE9-430A-A5C4-02FC018116C1}" type="pres">
      <dgm:prSet presAssocID="{E99F9ADE-5C58-4D90-97BD-DD5C9F788719}" presName="Name9" presStyleLbl="parChTrans1D2" presStyleIdx="3" presStyleCnt="7"/>
      <dgm:spPr/>
      <dgm:t>
        <a:bodyPr/>
        <a:lstStyle/>
        <a:p>
          <a:endParaRPr lang="fr-FR"/>
        </a:p>
      </dgm:t>
    </dgm:pt>
    <dgm:pt modelId="{9D4C338D-2D36-4121-AAD4-30AE1C6BA1E7}" type="pres">
      <dgm:prSet presAssocID="{E99F9ADE-5C58-4D90-97BD-DD5C9F788719}" presName="connTx" presStyleLbl="parChTrans1D2" presStyleIdx="3" presStyleCnt="7"/>
      <dgm:spPr/>
      <dgm:t>
        <a:bodyPr/>
        <a:lstStyle/>
        <a:p>
          <a:endParaRPr lang="fr-FR"/>
        </a:p>
      </dgm:t>
    </dgm:pt>
    <dgm:pt modelId="{63A4DAEC-FD11-42ED-B9F0-9E91FA35A86B}" type="pres">
      <dgm:prSet presAssocID="{2196FE2D-BDBD-4282-8569-C10E2A72054D}" presName="node" presStyleLbl="node1" presStyleIdx="3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AE311A-9C1E-498B-BC0A-543C5FDED68E}" type="pres">
      <dgm:prSet presAssocID="{143C346B-30AA-4A16-88BC-A1CFB0F244FC}" presName="Name9" presStyleLbl="parChTrans1D2" presStyleIdx="4" presStyleCnt="7"/>
      <dgm:spPr/>
      <dgm:t>
        <a:bodyPr/>
        <a:lstStyle/>
        <a:p>
          <a:endParaRPr lang="fr-FR"/>
        </a:p>
      </dgm:t>
    </dgm:pt>
    <dgm:pt modelId="{A1CD724B-3D0A-4086-9CD6-78EA642BF448}" type="pres">
      <dgm:prSet presAssocID="{143C346B-30AA-4A16-88BC-A1CFB0F244FC}" presName="connTx" presStyleLbl="parChTrans1D2" presStyleIdx="4" presStyleCnt="7"/>
      <dgm:spPr/>
      <dgm:t>
        <a:bodyPr/>
        <a:lstStyle/>
        <a:p>
          <a:endParaRPr lang="fr-FR"/>
        </a:p>
      </dgm:t>
    </dgm:pt>
    <dgm:pt modelId="{1AC202EE-5CED-4BE8-9511-C82696B0CBB0}" type="pres">
      <dgm:prSet presAssocID="{EA237BD1-4C6F-45FD-993A-26E23CBAE88D}" presName="node" presStyleLbl="node1" presStyleIdx="4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250230-E4DA-459C-97C6-55E26CBEF76C}" type="pres">
      <dgm:prSet presAssocID="{AD0E826E-B82B-4539-827A-64190CAF02C9}" presName="Name9" presStyleLbl="parChTrans1D2" presStyleIdx="5" presStyleCnt="7"/>
      <dgm:spPr/>
      <dgm:t>
        <a:bodyPr/>
        <a:lstStyle/>
        <a:p>
          <a:endParaRPr lang="fr-FR"/>
        </a:p>
      </dgm:t>
    </dgm:pt>
    <dgm:pt modelId="{DD733AB4-AB8D-44F5-A736-1AB7E036AEED}" type="pres">
      <dgm:prSet presAssocID="{AD0E826E-B82B-4539-827A-64190CAF02C9}" presName="connTx" presStyleLbl="parChTrans1D2" presStyleIdx="5" presStyleCnt="7"/>
      <dgm:spPr/>
      <dgm:t>
        <a:bodyPr/>
        <a:lstStyle/>
        <a:p>
          <a:endParaRPr lang="fr-FR"/>
        </a:p>
      </dgm:t>
    </dgm:pt>
    <dgm:pt modelId="{1B48B507-9227-4780-B4BC-2718425436E1}" type="pres">
      <dgm:prSet presAssocID="{432A2CBC-8EC9-466D-B91C-3B6A648A876E}" presName="node" presStyleLbl="node1" presStyleIdx="5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85F6A7-01C4-4B9B-A549-C4E1E665F987}" type="pres">
      <dgm:prSet presAssocID="{CDE5749C-B66D-48D2-BCF7-ECE6D9809331}" presName="Name9" presStyleLbl="parChTrans1D2" presStyleIdx="6" presStyleCnt="7"/>
      <dgm:spPr/>
      <dgm:t>
        <a:bodyPr/>
        <a:lstStyle/>
        <a:p>
          <a:endParaRPr lang="fr-FR"/>
        </a:p>
      </dgm:t>
    </dgm:pt>
    <dgm:pt modelId="{C596014F-EF63-4021-BF61-171354A612D9}" type="pres">
      <dgm:prSet presAssocID="{CDE5749C-B66D-48D2-BCF7-ECE6D9809331}" presName="connTx" presStyleLbl="parChTrans1D2" presStyleIdx="6" presStyleCnt="7"/>
      <dgm:spPr/>
      <dgm:t>
        <a:bodyPr/>
        <a:lstStyle/>
        <a:p>
          <a:endParaRPr lang="fr-FR"/>
        </a:p>
      </dgm:t>
    </dgm:pt>
    <dgm:pt modelId="{F64B8BF9-BF2A-4992-A0B6-FDFBA8E27C45}" type="pres">
      <dgm:prSet presAssocID="{BCE64039-F1F9-4EFD-AF9E-09523074D245}" presName="node" presStyleLbl="node1" presStyleIdx="6" presStyleCnt="7" custScaleX="149731" custScaleY="1497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E07F691-6780-4AEA-8CBC-C5FF3EBD04E9}" srcId="{9CD0D3A5-16B8-45EA-B236-CB295754B4F9}" destId="{7E6D54FE-CBE9-46F0-82CF-0EAA79C82629}" srcOrd="2" destOrd="0" parTransId="{E474F499-171F-43F2-B207-7A046D370D18}" sibTransId="{D2C68806-6209-4723-B35D-0852F71BCB5C}"/>
    <dgm:cxn modelId="{AEEB3EFC-1513-4433-ADF8-FBEBC873413F}" type="presOf" srcId="{143C346B-30AA-4A16-88BC-A1CFB0F244FC}" destId="{50AE311A-9C1E-498B-BC0A-543C5FDED68E}" srcOrd="0" destOrd="0" presId="urn:microsoft.com/office/officeart/2005/8/layout/radial1"/>
    <dgm:cxn modelId="{293D7792-D82F-4D31-AB8F-0F69BC25053E}" type="presOf" srcId="{143C346B-30AA-4A16-88BC-A1CFB0F244FC}" destId="{A1CD724B-3D0A-4086-9CD6-78EA642BF448}" srcOrd="1" destOrd="0" presId="urn:microsoft.com/office/officeart/2005/8/layout/radial1"/>
    <dgm:cxn modelId="{7BDD6E3B-2A37-4C2E-8C2A-2DCCFA5E3585}" type="presOf" srcId="{E474F499-171F-43F2-B207-7A046D370D18}" destId="{33D24F02-2763-41FD-9629-C0BBAD1DC470}" srcOrd="1" destOrd="0" presId="urn:microsoft.com/office/officeart/2005/8/layout/radial1"/>
    <dgm:cxn modelId="{6BFE8456-E457-4CC1-A3D1-2705C4042611}" srcId="{9CD0D3A5-16B8-45EA-B236-CB295754B4F9}" destId="{03AC4026-9052-41B5-9159-3CDE184B96FD}" srcOrd="0" destOrd="0" parTransId="{2C82F8DD-F8A8-42D0-AFA9-8C66A0605ACB}" sibTransId="{5BECE2C4-5A98-43CC-8611-0DCA0559F1D2}"/>
    <dgm:cxn modelId="{B4436E3A-699C-45F7-918E-8A0A232BAC09}" type="presOf" srcId="{432A2CBC-8EC9-466D-B91C-3B6A648A876E}" destId="{1B48B507-9227-4780-B4BC-2718425436E1}" srcOrd="0" destOrd="0" presId="urn:microsoft.com/office/officeart/2005/8/layout/radial1"/>
    <dgm:cxn modelId="{52745C7A-B85D-460B-8622-38498D40F426}" srcId="{3548B9D3-FCB7-4393-B0D3-A29A1242A1E7}" destId="{9CD0D3A5-16B8-45EA-B236-CB295754B4F9}" srcOrd="0" destOrd="0" parTransId="{D1F0F622-07F6-42F8-80AF-40C70FB1E537}" sibTransId="{9656433C-7396-45DE-8744-6A8ACEC719E5}"/>
    <dgm:cxn modelId="{6D1BA8F2-11B8-4EE7-BC01-9F233159E890}" type="presOf" srcId="{FE0F2DA6-E5D0-4555-8586-50000750F91A}" destId="{0696BFA0-11B3-4CAF-8D17-27B110628C39}" srcOrd="0" destOrd="0" presId="urn:microsoft.com/office/officeart/2005/8/layout/radial1"/>
    <dgm:cxn modelId="{607830C5-177F-4527-8E3C-0A7BA4884148}" type="presOf" srcId="{9CD0D3A5-16B8-45EA-B236-CB295754B4F9}" destId="{A82A2D81-6CD8-486C-B971-A87089ABFC90}" srcOrd="0" destOrd="0" presId="urn:microsoft.com/office/officeart/2005/8/layout/radial1"/>
    <dgm:cxn modelId="{0AA6D5E6-8F8E-4B3E-84F9-57082C54B06F}" type="presOf" srcId="{3548B9D3-FCB7-4393-B0D3-A29A1242A1E7}" destId="{0F966A52-A068-4E7A-BC42-F02251DE14CC}" srcOrd="0" destOrd="0" presId="urn:microsoft.com/office/officeart/2005/8/layout/radial1"/>
    <dgm:cxn modelId="{6AA210A4-CE64-4236-A437-BCCA14EB04E1}" type="presOf" srcId="{2196FE2D-BDBD-4282-8569-C10E2A72054D}" destId="{63A4DAEC-FD11-42ED-B9F0-9E91FA35A86B}" srcOrd="0" destOrd="0" presId="urn:microsoft.com/office/officeart/2005/8/layout/radial1"/>
    <dgm:cxn modelId="{C2AA4662-7CE9-49FB-80A1-706ECDDF1481}" srcId="{9CD0D3A5-16B8-45EA-B236-CB295754B4F9}" destId="{EA237BD1-4C6F-45FD-993A-26E23CBAE88D}" srcOrd="4" destOrd="0" parTransId="{143C346B-30AA-4A16-88BC-A1CFB0F244FC}" sibTransId="{B43B006C-6A59-4238-BAAC-BE6D68EF9939}"/>
    <dgm:cxn modelId="{8837E20A-D6FA-4043-BB6E-A9ED0ECEAAAB}" type="presOf" srcId="{E474F499-171F-43F2-B207-7A046D370D18}" destId="{72CCCFEA-E0CB-407E-8B46-3AA3E462D850}" srcOrd="0" destOrd="0" presId="urn:microsoft.com/office/officeart/2005/8/layout/radial1"/>
    <dgm:cxn modelId="{77F83D3E-4386-42F3-9E29-BDB71B2C25D3}" type="presOf" srcId="{EA237BD1-4C6F-45FD-993A-26E23CBAE88D}" destId="{1AC202EE-5CED-4BE8-9511-C82696B0CBB0}" srcOrd="0" destOrd="0" presId="urn:microsoft.com/office/officeart/2005/8/layout/radial1"/>
    <dgm:cxn modelId="{35A488D1-EC23-4534-942E-100E8D4FF9B9}" type="presOf" srcId="{E99F9ADE-5C58-4D90-97BD-DD5C9F788719}" destId="{8D28B265-1BE9-430A-A5C4-02FC018116C1}" srcOrd="0" destOrd="0" presId="urn:microsoft.com/office/officeart/2005/8/layout/radial1"/>
    <dgm:cxn modelId="{2A783504-8FEA-4EB0-A6D1-4B0321F35365}" srcId="{9CD0D3A5-16B8-45EA-B236-CB295754B4F9}" destId="{432A2CBC-8EC9-466D-B91C-3B6A648A876E}" srcOrd="5" destOrd="0" parTransId="{AD0E826E-B82B-4539-827A-64190CAF02C9}" sibTransId="{5B721BE6-87B9-4372-AF3F-037DA9A893E2}"/>
    <dgm:cxn modelId="{FDCF2FBD-A763-449E-8124-FCF80CFAF5F4}" srcId="{9CD0D3A5-16B8-45EA-B236-CB295754B4F9}" destId="{2196FE2D-BDBD-4282-8569-C10E2A72054D}" srcOrd="3" destOrd="0" parTransId="{E99F9ADE-5C58-4D90-97BD-DD5C9F788719}" sibTransId="{DAF5D3D7-320E-415D-9484-697D6CDCFCB6}"/>
    <dgm:cxn modelId="{47ADC27C-30ED-4019-9409-9AD86796266F}" type="presOf" srcId="{E99F9ADE-5C58-4D90-97BD-DD5C9F788719}" destId="{9D4C338D-2D36-4121-AAD4-30AE1C6BA1E7}" srcOrd="1" destOrd="0" presId="urn:microsoft.com/office/officeart/2005/8/layout/radial1"/>
    <dgm:cxn modelId="{C45DA5FF-B5F0-46B2-9FC2-570D74055E7C}" srcId="{9CD0D3A5-16B8-45EA-B236-CB295754B4F9}" destId="{BCE64039-F1F9-4EFD-AF9E-09523074D245}" srcOrd="6" destOrd="0" parTransId="{CDE5749C-B66D-48D2-BCF7-ECE6D9809331}" sibTransId="{C04C750A-3AB6-4744-80CF-B0EB72BF25A9}"/>
    <dgm:cxn modelId="{63A9C8F3-26EF-473E-B160-1EEC1F31FDE1}" type="presOf" srcId="{BCE64039-F1F9-4EFD-AF9E-09523074D245}" destId="{F64B8BF9-BF2A-4992-A0B6-FDFBA8E27C45}" srcOrd="0" destOrd="0" presId="urn:microsoft.com/office/officeart/2005/8/layout/radial1"/>
    <dgm:cxn modelId="{019F514C-C3D3-4499-A95F-B12144D514A0}" type="presOf" srcId="{AD0E826E-B82B-4539-827A-64190CAF02C9}" destId="{DD733AB4-AB8D-44F5-A736-1AB7E036AEED}" srcOrd="1" destOrd="0" presId="urn:microsoft.com/office/officeart/2005/8/layout/radial1"/>
    <dgm:cxn modelId="{707AB01F-1B23-44DA-B901-FCF8AA1F5625}" type="presOf" srcId="{03AC4026-9052-41B5-9159-3CDE184B96FD}" destId="{8EBE1330-09FD-4684-BFA1-40543B72257D}" srcOrd="0" destOrd="0" presId="urn:microsoft.com/office/officeart/2005/8/layout/radial1"/>
    <dgm:cxn modelId="{060CDA12-5BED-4D1C-A0D2-4B60EE6D4F00}" type="presOf" srcId="{CDE5749C-B66D-48D2-BCF7-ECE6D9809331}" destId="{CB85F6A7-01C4-4B9B-A549-C4E1E665F987}" srcOrd="0" destOrd="0" presId="urn:microsoft.com/office/officeart/2005/8/layout/radial1"/>
    <dgm:cxn modelId="{87558F9F-92BC-4903-8F5F-7B153FC0BB42}" type="presOf" srcId="{2C82F8DD-F8A8-42D0-AFA9-8C66A0605ACB}" destId="{18E542A0-A1A7-4AC7-A5F5-64F0307C8860}" srcOrd="1" destOrd="0" presId="urn:microsoft.com/office/officeart/2005/8/layout/radial1"/>
    <dgm:cxn modelId="{DD48066E-80FD-4314-B7E6-4424C8EBBD3E}" type="presOf" srcId="{7E6D54FE-CBE9-46F0-82CF-0EAA79C82629}" destId="{CD92FFF8-674A-4880-A909-35981F0D603E}" srcOrd="0" destOrd="0" presId="urn:microsoft.com/office/officeart/2005/8/layout/radial1"/>
    <dgm:cxn modelId="{88A7D8C9-20D1-45C3-92B7-DF324F155ABF}" type="presOf" srcId="{718D58AA-48C4-4DDA-8DDE-7107A178A449}" destId="{736D25D1-4E5A-40A0-BE8A-CEFA3293A7AB}" srcOrd="1" destOrd="0" presId="urn:microsoft.com/office/officeart/2005/8/layout/radial1"/>
    <dgm:cxn modelId="{51D9745B-A0DB-46AB-BDBB-3C1DFBB73334}" type="presOf" srcId="{CDE5749C-B66D-48D2-BCF7-ECE6D9809331}" destId="{C596014F-EF63-4021-BF61-171354A612D9}" srcOrd="1" destOrd="0" presId="urn:microsoft.com/office/officeart/2005/8/layout/radial1"/>
    <dgm:cxn modelId="{F8FB5865-E05D-40BE-AC44-0505E4B08B62}" type="presOf" srcId="{2C82F8DD-F8A8-42D0-AFA9-8C66A0605ACB}" destId="{1245EA3E-5C79-469F-BCC4-AED3E00E16DC}" srcOrd="0" destOrd="0" presId="urn:microsoft.com/office/officeart/2005/8/layout/radial1"/>
    <dgm:cxn modelId="{9B123902-19B7-4D83-BF36-D7E4F3D2C33D}" type="presOf" srcId="{718D58AA-48C4-4DDA-8DDE-7107A178A449}" destId="{08FB802A-3C03-485D-A1CF-321F9AD79678}" srcOrd="0" destOrd="0" presId="urn:microsoft.com/office/officeart/2005/8/layout/radial1"/>
    <dgm:cxn modelId="{E78D4A21-2FB9-42CF-83DC-6EA8A510A198}" type="presOf" srcId="{AD0E826E-B82B-4539-827A-64190CAF02C9}" destId="{12250230-E4DA-459C-97C6-55E26CBEF76C}" srcOrd="0" destOrd="0" presId="urn:microsoft.com/office/officeart/2005/8/layout/radial1"/>
    <dgm:cxn modelId="{758DE2FD-6BC1-4DFF-9449-52628D62D7D7}" srcId="{9CD0D3A5-16B8-45EA-B236-CB295754B4F9}" destId="{FE0F2DA6-E5D0-4555-8586-50000750F91A}" srcOrd="1" destOrd="0" parTransId="{718D58AA-48C4-4DDA-8DDE-7107A178A449}" sibTransId="{C1F7CC42-824C-4F2C-B305-CEDB1D08D6AC}"/>
    <dgm:cxn modelId="{FD885391-3C9D-439C-BD4F-AF4ED8AA201E}" type="presParOf" srcId="{0F966A52-A068-4E7A-BC42-F02251DE14CC}" destId="{A82A2D81-6CD8-486C-B971-A87089ABFC90}" srcOrd="0" destOrd="0" presId="urn:microsoft.com/office/officeart/2005/8/layout/radial1"/>
    <dgm:cxn modelId="{01D64C43-F063-4045-AFD7-D0F2FFD340AB}" type="presParOf" srcId="{0F966A52-A068-4E7A-BC42-F02251DE14CC}" destId="{1245EA3E-5C79-469F-BCC4-AED3E00E16DC}" srcOrd="1" destOrd="0" presId="urn:microsoft.com/office/officeart/2005/8/layout/radial1"/>
    <dgm:cxn modelId="{7BDE43C9-6817-4BCE-9FA7-1BEEBACC3200}" type="presParOf" srcId="{1245EA3E-5C79-469F-BCC4-AED3E00E16DC}" destId="{18E542A0-A1A7-4AC7-A5F5-64F0307C8860}" srcOrd="0" destOrd="0" presId="urn:microsoft.com/office/officeart/2005/8/layout/radial1"/>
    <dgm:cxn modelId="{7A88D157-FC4B-41F8-812B-D1435241D820}" type="presParOf" srcId="{0F966A52-A068-4E7A-BC42-F02251DE14CC}" destId="{8EBE1330-09FD-4684-BFA1-40543B72257D}" srcOrd="2" destOrd="0" presId="urn:microsoft.com/office/officeart/2005/8/layout/radial1"/>
    <dgm:cxn modelId="{3FF795E2-24C1-4C87-A163-FF9FE8C52690}" type="presParOf" srcId="{0F966A52-A068-4E7A-BC42-F02251DE14CC}" destId="{08FB802A-3C03-485D-A1CF-321F9AD79678}" srcOrd="3" destOrd="0" presId="urn:microsoft.com/office/officeart/2005/8/layout/radial1"/>
    <dgm:cxn modelId="{5F593DB2-3B56-49A6-8FA8-B0750749EA55}" type="presParOf" srcId="{08FB802A-3C03-485D-A1CF-321F9AD79678}" destId="{736D25D1-4E5A-40A0-BE8A-CEFA3293A7AB}" srcOrd="0" destOrd="0" presId="urn:microsoft.com/office/officeart/2005/8/layout/radial1"/>
    <dgm:cxn modelId="{3B38FE07-9F64-4248-95EC-E9CC8169AB79}" type="presParOf" srcId="{0F966A52-A068-4E7A-BC42-F02251DE14CC}" destId="{0696BFA0-11B3-4CAF-8D17-27B110628C39}" srcOrd="4" destOrd="0" presId="urn:microsoft.com/office/officeart/2005/8/layout/radial1"/>
    <dgm:cxn modelId="{0DD04149-C127-443F-894B-2FB570848A30}" type="presParOf" srcId="{0F966A52-A068-4E7A-BC42-F02251DE14CC}" destId="{72CCCFEA-E0CB-407E-8B46-3AA3E462D850}" srcOrd="5" destOrd="0" presId="urn:microsoft.com/office/officeart/2005/8/layout/radial1"/>
    <dgm:cxn modelId="{3D85B74A-A334-46AD-BBF6-4DB41A45A9E0}" type="presParOf" srcId="{72CCCFEA-E0CB-407E-8B46-3AA3E462D850}" destId="{33D24F02-2763-41FD-9629-C0BBAD1DC470}" srcOrd="0" destOrd="0" presId="urn:microsoft.com/office/officeart/2005/8/layout/radial1"/>
    <dgm:cxn modelId="{AB6DA222-8606-40DB-8E85-88EE67EF760B}" type="presParOf" srcId="{0F966A52-A068-4E7A-BC42-F02251DE14CC}" destId="{CD92FFF8-674A-4880-A909-35981F0D603E}" srcOrd="6" destOrd="0" presId="urn:microsoft.com/office/officeart/2005/8/layout/radial1"/>
    <dgm:cxn modelId="{CD156BD8-783C-4FB8-B43C-78975C5921B4}" type="presParOf" srcId="{0F966A52-A068-4E7A-BC42-F02251DE14CC}" destId="{8D28B265-1BE9-430A-A5C4-02FC018116C1}" srcOrd="7" destOrd="0" presId="urn:microsoft.com/office/officeart/2005/8/layout/radial1"/>
    <dgm:cxn modelId="{462A1D62-537B-48F2-8DB5-2180CC88E514}" type="presParOf" srcId="{8D28B265-1BE9-430A-A5C4-02FC018116C1}" destId="{9D4C338D-2D36-4121-AAD4-30AE1C6BA1E7}" srcOrd="0" destOrd="0" presId="urn:microsoft.com/office/officeart/2005/8/layout/radial1"/>
    <dgm:cxn modelId="{BDDCE0E8-E7EA-4C31-984E-BD738C69EDB1}" type="presParOf" srcId="{0F966A52-A068-4E7A-BC42-F02251DE14CC}" destId="{63A4DAEC-FD11-42ED-B9F0-9E91FA35A86B}" srcOrd="8" destOrd="0" presId="urn:microsoft.com/office/officeart/2005/8/layout/radial1"/>
    <dgm:cxn modelId="{77DAFC48-3822-4EBA-AA93-3527447B4044}" type="presParOf" srcId="{0F966A52-A068-4E7A-BC42-F02251DE14CC}" destId="{50AE311A-9C1E-498B-BC0A-543C5FDED68E}" srcOrd="9" destOrd="0" presId="urn:microsoft.com/office/officeart/2005/8/layout/radial1"/>
    <dgm:cxn modelId="{17ACD06D-D66C-4398-A9EA-503074CEF155}" type="presParOf" srcId="{50AE311A-9C1E-498B-BC0A-543C5FDED68E}" destId="{A1CD724B-3D0A-4086-9CD6-78EA642BF448}" srcOrd="0" destOrd="0" presId="urn:microsoft.com/office/officeart/2005/8/layout/radial1"/>
    <dgm:cxn modelId="{F11A100A-7B04-4B2B-B05F-8910BD769772}" type="presParOf" srcId="{0F966A52-A068-4E7A-BC42-F02251DE14CC}" destId="{1AC202EE-5CED-4BE8-9511-C82696B0CBB0}" srcOrd="10" destOrd="0" presId="urn:microsoft.com/office/officeart/2005/8/layout/radial1"/>
    <dgm:cxn modelId="{0952E835-C64D-4B90-9146-F679C9A25D87}" type="presParOf" srcId="{0F966A52-A068-4E7A-BC42-F02251DE14CC}" destId="{12250230-E4DA-459C-97C6-55E26CBEF76C}" srcOrd="11" destOrd="0" presId="urn:microsoft.com/office/officeart/2005/8/layout/radial1"/>
    <dgm:cxn modelId="{34A1DEDF-493A-454D-A721-C6237CAD9A81}" type="presParOf" srcId="{12250230-E4DA-459C-97C6-55E26CBEF76C}" destId="{DD733AB4-AB8D-44F5-A736-1AB7E036AEED}" srcOrd="0" destOrd="0" presId="urn:microsoft.com/office/officeart/2005/8/layout/radial1"/>
    <dgm:cxn modelId="{095F54AF-934C-4E68-B531-D49D46C20A0E}" type="presParOf" srcId="{0F966A52-A068-4E7A-BC42-F02251DE14CC}" destId="{1B48B507-9227-4780-B4BC-2718425436E1}" srcOrd="12" destOrd="0" presId="urn:microsoft.com/office/officeart/2005/8/layout/radial1"/>
    <dgm:cxn modelId="{89C95899-C532-48A9-B6CD-C943C27A7A35}" type="presParOf" srcId="{0F966A52-A068-4E7A-BC42-F02251DE14CC}" destId="{CB85F6A7-01C4-4B9B-A549-C4E1E665F987}" srcOrd="13" destOrd="0" presId="urn:microsoft.com/office/officeart/2005/8/layout/radial1"/>
    <dgm:cxn modelId="{EA6C46BD-F702-41C0-9B16-3E4FD7BB89F0}" type="presParOf" srcId="{CB85F6A7-01C4-4B9B-A549-C4E1E665F987}" destId="{C596014F-EF63-4021-BF61-171354A612D9}" srcOrd="0" destOrd="0" presId="urn:microsoft.com/office/officeart/2005/8/layout/radial1"/>
    <dgm:cxn modelId="{A240EBC6-AE3E-43D5-93F4-8557C9A9810B}" type="presParOf" srcId="{0F966A52-A068-4E7A-BC42-F02251DE14CC}" destId="{F64B8BF9-BF2A-4992-A0B6-FDFBA8E27C45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A02FA-AD2C-467F-BF10-2C2296D2085D}">
      <dsp:nvSpPr>
        <dsp:cNvPr id="0" name=""/>
        <dsp:cNvSpPr/>
      </dsp:nvSpPr>
      <dsp:spPr>
        <a:xfrm>
          <a:off x="2811905" y="1305676"/>
          <a:ext cx="1672660" cy="167286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FC4CF7A-CEB5-4268-9E42-B04870F08840}">
      <dsp:nvSpPr>
        <dsp:cNvPr id="0" name=""/>
        <dsp:cNvSpPr/>
      </dsp:nvSpPr>
      <dsp:spPr>
        <a:xfrm>
          <a:off x="2689940" y="0"/>
          <a:ext cx="1916590" cy="102566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b="1" kern="1200" dirty="0" smtClean="0"/>
            <a:t>Mécanique</a:t>
          </a:r>
          <a:endParaRPr lang="fr-FR" sz="2100" b="1" kern="1200" dirty="0"/>
        </a:p>
      </dsp:txBody>
      <dsp:txXfrm>
        <a:off x="2689940" y="0"/>
        <a:ext cx="1916590" cy="1025668"/>
      </dsp:txXfrm>
    </dsp:sp>
    <dsp:sp modelId="{0BEFED7B-A657-40B4-BE2A-0D4000E1B53E}">
      <dsp:nvSpPr>
        <dsp:cNvPr id="0" name=""/>
        <dsp:cNvSpPr/>
      </dsp:nvSpPr>
      <dsp:spPr>
        <a:xfrm>
          <a:off x="3302552" y="1541580"/>
          <a:ext cx="1672660" cy="1672865"/>
        </a:xfrm>
        <a:prstGeom prst="ellipse">
          <a:avLst/>
        </a:prstGeom>
        <a:solidFill>
          <a:schemeClr val="accent5">
            <a:alpha val="50000"/>
            <a:hueOff val="-836761"/>
            <a:satOff val="6849"/>
            <a:lumOff val="-111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2987FE3-0E8E-4628-8397-9EC670C66408}">
      <dsp:nvSpPr>
        <dsp:cNvPr id="0" name=""/>
        <dsp:cNvSpPr/>
      </dsp:nvSpPr>
      <dsp:spPr>
        <a:xfrm>
          <a:off x="5181508" y="974385"/>
          <a:ext cx="1812049" cy="112823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Thermique</a:t>
          </a:r>
          <a:endParaRPr lang="fr-FR" sz="2100" kern="1200" dirty="0"/>
        </a:p>
      </dsp:txBody>
      <dsp:txXfrm>
        <a:off x="5181508" y="974385"/>
        <a:ext cx="1812049" cy="1128235"/>
      </dsp:txXfrm>
    </dsp:sp>
    <dsp:sp modelId="{14DD6413-120F-4322-8992-1309304F82F5}">
      <dsp:nvSpPr>
        <dsp:cNvPr id="0" name=""/>
        <dsp:cNvSpPr/>
      </dsp:nvSpPr>
      <dsp:spPr>
        <a:xfrm>
          <a:off x="3423123" y="2072363"/>
          <a:ext cx="1672660" cy="1672865"/>
        </a:xfrm>
        <a:prstGeom prst="ellipse">
          <a:avLst/>
        </a:prstGeom>
        <a:solidFill>
          <a:schemeClr val="accent5">
            <a:alpha val="50000"/>
            <a:hueOff val="-1673522"/>
            <a:satOff val="13698"/>
            <a:lumOff val="-222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C6F853-BBEA-47B5-A9C4-E9FA06454F90}">
      <dsp:nvSpPr>
        <dsp:cNvPr id="0" name=""/>
        <dsp:cNvSpPr/>
      </dsp:nvSpPr>
      <dsp:spPr>
        <a:xfrm>
          <a:off x="5355743" y="2410321"/>
          <a:ext cx="1777201" cy="12051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Mécanique des fluides</a:t>
          </a:r>
          <a:endParaRPr lang="fr-FR" sz="1600" kern="1200" dirty="0"/>
        </a:p>
      </dsp:txBody>
      <dsp:txXfrm>
        <a:off x="5355743" y="2410321"/>
        <a:ext cx="1777201" cy="1205160"/>
      </dsp:txXfrm>
    </dsp:sp>
    <dsp:sp modelId="{9E1CFA24-750A-4824-9DED-A20CA1AC7524}">
      <dsp:nvSpPr>
        <dsp:cNvPr id="0" name=""/>
        <dsp:cNvSpPr/>
      </dsp:nvSpPr>
      <dsp:spPr>
        <a:xfrm>
          <a:off x="3083713" y="2498016"/>
          <a:ext cx="1672660" cy="1672865"/>
        </a:xfrm>
        <a:prstGeom prst="ellipse">
          <a:avLst/>
        </a:prstGeom>
        <a:solidFill>
          <a:schemeClr val="accent5">
            <a:alpha val="50000"/>
            <a:hueOff val="-2510283"/>
            <a:satOff val="20547"/>
            <a:lumOff val="-333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C74085E-C4D8-4B8F-A68D-2CCDEED8C67E}">
      <dsp:nvSpPr>
        <dsp:cNvPr id="0" name=""/>
        <dsp:cNvSpPr/>
      </dsp:nvSpPr>
      <dsp:spPr>
        <a:xfrm>
          <a:off x="4589107" y="4025750"/>
          <a:ext cx="1916590" cy="11025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b="1" kern="1200" dirty="0" smtClean="0"/>
            <a:t>Conception, Réalisation …</a:t>
          </a:r>
          <a:endParaRPr lang="fr-FR" sz="2100" b="1" kern="1200" dirty="0"/>
        </a:p>
      </dsp:txBody>
      <dsp:txXfrm>
        <a:off x="4589107" y="4025750"/>
        <a:ext cx="1916590" cy="1102593"/>
      </dsp:txXfrm>
    </dsp:sp>
    <dsp:sp modelId="{BF4FE782-DCC4-4E7F-9FF5-9303D7976374}">
      <dsp:nvSpPr>
        <dsp:cNvPr id="0" name=""/>
        <dsp:cNvSpPr/>
      </dsp:nvSpPr>
      <dsp:spPr>
        <a:xfrm>
          <a:off x="2540098" y="2498016"/>
          <a:ext cx="1672660" cy="1672865"/>
        </a:xfrm>
        <a:prstGeom prst="ellipse">
          <a:avLst/>
        </a:prstGeom>
        <a:solidFill>
          <a:schemeClr val="accent5">
            <a:alpha val="50000"/>
            <a:hueOff val="-3347044"/>
            <a:satOff val="27395"/>
            <a:lumOff val="-444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D5330EA-0885-4886-BD23-DFCB4BAE6C3F}">
      <dsp:nvSpPr>
        <dsp:cNvPr id="0" name=""/>
        <dsp:cNvSpPr/>
      </dsp:nvSpPr>
      <dsp:spPr>
        <a:xfrm>
          <a:off x="790774" y="4025750"/>
          <a:ext cx="1916590" cy="11025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b="1" kern="1200" smtClean="0"/>
            <a:t>Asservissements</a:t>
          </a:r>
          <a:endParaRPr lang="fr-FR" sz="2100" b="1" kern="1200" dirty="0"/>
        </a:p>
      </dsp:txBody>
      <dsp:txXfrm>
        <a:off x="790774" y="4025750"/>
        <a:ext cx="1916590" cy="1102593"/>
      </dsp:txXfrm>
    </dsp:sp>
    <dsp:sp modelId="{57A27FD7-8970-45E4-892B-82059F42A3F7}">
      <dsp:nvSpPr>
        <dsp:cNvPr id="0" name=""/>
        <dsp:cNvSpPr/>
      </dsp:nvSpPr>
      <dsp:spPr>
        <a:xfrm>
          <a:off x="2200687" y="2072363"/>
          <a:ext cx="1672660" cy="1672865"/>
        </a:xfrm>
        <a:prstGeom prst="ellipse">
          <a:avLst/>
        </a:prstGeom>
        <a:solidFill>
          <a:schemeClr val="accent5">
            <a:alpha val="50000"/>
            <a:hueOff val="-4183805"/>
            <a:satOff val="34244"/>
            <a:lumOff val="-555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60C7EB6-8A62-4048-BA25-38E21084A4D6}">
      <dsp:nvSpPr>
        <dsp:cNvPr id="0" name=""/>
        <dsp:cNvSpPr/>
      </dsp:nvSpPr>
      <dsp:spPr>
        <a:xfrm>
          <a:off x="163526" y="2410321"/>
          <a:ext cx="1777201" cy="12051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b="1" kern="1200" dirty="0" smtClean="0"/>
            <a:t>Informatique</a:t>
          </a:r>
          <a:endParaRPr lang="fr-FR" sz="2100" b="1" kern="1200" dirty="0"/>
        </a:p>
      </dsp:txBody>
      <dsp:txXfrm>
        <a:off x="163526" y="2410321"/>
        <a:ext cx="1777201" cy="1205160"/>
      </dsp:txXfrm>
    </dsp:sp>
    <dsp:sp modelId="{9BD5AFDA-F623-4856-8587-4224B27CB5DC}">
      <dsp:nvSpPr>
        <dsp:cNvPr id="0" name=""/>
        <dsp:cNvSpPr/>
      </dsp:nvSpPr>
      <dsp:spPr>
        <a:xfrm>
          <a:off x="2321258" y="1541580"/>
          <a:ext cx="1672660" cy="1672865"/>
        </a:xfrm>
        <a:prstGeom prst="ellipse">
          <a:avLst/>
        </a:prstGeom>
        <a:solidFill>
          <a:schemeClr val="accent5">
            <a:alpha val="50000"/>
            <a:hueOff val="-5020566"/>
            <a:satOff val="41093"/>
            <a:lumOff val="-666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DD9176-06E5-47B0-822E-351A2BB159FA}">
      <dsp:nvSpPr>
        <dsp:cNvPr id="0" name=""/>
        <dsp:cNvSpPr/>
      </dsp:nvSpPr>
      <dsp:spPr>
        <a:xfrm>
          <a:off x="302914" y="974385"/>
          <a:ext cx="1812049" cy="112823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Électronique</a:t>
          </a:r>
          <a:endParaRPr lang="fr-FR" sz="2100" b="1" kern="1200" dirty="0"/>
        </a:p>
      </dsp:txBody>
      <dsp:txXfrm>
        <a:off x="302914" y="974385"/>
        <a:ext cx="1812049" cy="1128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A02FA-AD2C-467F-BF10-2C2296D2085D}">
      <dsp:nvSpPr>
        <dsp:cNvPr id="0" name=""/>
        <dsp:cNvSpPr/>
      </dsp:nvSpPr>
      <dsp:spPr>
        <a:xfrm>
          <a:off x="2073830" y="44104"/>
          <a:ext cx="2117035" cy="211703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Produit</a:t>
          </a:r>
          <a:endParaRPr lang="fr-FR" sz="2400" kern="1200" dirty="0"/>
        </a:p>
      </dsp:txBody>
      <dsp:txXfrm>
        <a:off x="2356101" y="414586"/>
        <a:ext cx="1552492" cy="952665"/>
      </dsp:txXfrm>
    </dsp:sp>
    <dsp:sp modelId="{0BEFED7B-A657-40B4-BE2A-0D4000E1B53E}">
      <dsp:nvSpPr>
        <dsp:cNvPr id="0" name=""/>
        <dsp:cNvSpPr/>
      </dsp:nvSpPr>
      <dsp:spPr>
        <a:xfrm>
          <a:off x="2837727" y="1367251"/>
          <a:ext cx="2117035" cy="2117035"/>
        </a:xfrm>
        <a:prstGeom prst="ellipse">
          <a:avLst/>
        </a:prstGeom>
        <a:solidFill>
          <a:schemeClr val="accent2">
            <a:alpha val="50000"/>
            <a:hueOff val="3864684"/>
            <a:satOff val="-41326"/>
            <a:lumOff val="1078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Matériaux</a:t>
          </a:r>
          <a:endParaRPr lang="fr-FR" sz="2400" kern="1200" dirty="0"/>
        </a:p>
      </dsp:txBody>
      <dsp:txXfrm>
        <a:off x="3485187" y="1914152"/>
        <a:ext cx="1270221" cy="1164369"/>
      </dsp:txXfrm>
    </dsp:sp>
    <dsp:sp modelId="{14DD6413-120F-4322-8992-1309304F82F5}">
      <dsp:nvSpPr>
        <dsp:cNvPr id="0" name=""/>
        <dsp:cNvSpPr/>
      </dsp:nvSpPr>
      <dsp:spPr>
        <a:xfrm>
          <a:off x="1309933" y="1367251"/>
          <a:ext cx="2117035" cy="2117035"/>
        </a:xfrm>
        <a:prstGeom prst="ellipse">
          <a:avLst/>
        </a:prstGeom>
        <a:solidFill>
          <a:schemeClr val="accent2">
            <a:alpha val="50000"/>
            <a:hueOff val="7729367"/>
            <a:satOff val="-82653"/>
            <a:lumOff val="2156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Procédés</a:t>
          </a:r>
          <a:endParaRPr lang="fr-FR" sz="2400" kern="1200" dirty="0"/>
        </a:p>
      </dsp:txBody>
      <dsp:txXfrm>
        <a:off x="1509287" y="1914152"/>
        <a:ext cx="1270221" cy="1164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A2D81-6CD8-486C-B971-A87089ABFC90}">
      <dsp:nvSpPr>
        <dsp:cNvPr id="0" name=""/>
        <dsp:cNvSpPr/>
      </dsp:nvSpPr>
      <dsp:spPr>
        <a:xfrm>
          <a:off x="1662696" y="1240052"/>
          <a:ext cx="817986" cy="81798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/>
            <a:t>Compétences</a:t>
          </a:r>
          <a:endParaRPr lang="fr-FR" sz="800" kern="1200" dirty="0"/>
        </a:p>
      </dsp:txBody>
      <dsp:txXfrm>
        <a:off x="1782487" y="1359843"/>
        <a:ext cx="578404" cy="578404"/>
      </dsp:txXfrm>
    </dsp:sp>
    <dsp:sp modelId="{1245EA3E-5C79-469F-BCC4-AED3E00E16DC}">
      <dsp:nvSpPr>
        <dsp:cNvPr id="0" name=""/>
        <dsp:cNvSpPr/>
      </dsp:nvSpPr>
      <dsp:spPr>
        <a:xfrm rot="16200000">
          <a:off x="1968927" y="1119523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066551" y="1132152"/>
        <a:ext cx="10276" cy="10276"/>
      </dsp:txXfrm>
    </dsp:sp>
    <dsp:sp modelId="{8EBE1330-09FD-4684-BFA1-40543B72257D}">
      <dsp:nvSpPr>
        <dsp:cNvPr id="0" name=""/>
        <dsp:cNvSpPr/>
      </dsp:nvSpPr>
      <dsp:spPr>
        <a:xfrm>
          <a:off x="1459299" y="-190250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Analyser</a:t>
          </a:r>
          <a:endParaRPr lang="fr-FR" sz="1600" kern="1200" dirty="0"/>
        </a:p>
      </dsp:txBody>
      <dsp:txXfrm>
        <a:off x="1638664" y="-10885"/>
        <a:ext cx="866049" cy="866049"/>
      </dsp:txXfrm>
    </dsp:sp>
    <dsp:sp modelId="{08FB802A-3C03-485D-A1CF-321F9AD79678}">
      <dsp:nvSpPr>
        <dsp:cNvPr id="0" name=""/>
        <dsp:cNvSpPr/>
      </dsp:nvSpPr>
      <dsp:spPr>
        <a:xfrm rot="19285714">
          <a:off x="2369033" y="1312204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466657" y="1324833"/>
        <a:ext cx="10276" cy="10276"/>
      </dsp:txXfrm>
    </dsp:sp>
    <dsp:sp modelId="{0696BFA0-11B3-4CAF-8D17-27B110628C39}">
      <dsp:nvSpPr>
        <dsp:cNvPr id="0" name=""/>
        <dsp:cNvSpPr/>
      </dsp:nvSpPr>
      <dsp:spPr>
        <a:xfrm>
          <a:off x="2418534" y="271692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Modéliser</a:t>
          </a:r>
          <a:endParaRPr lang="fr-FR" sz="1600" kern="1200" dirty="0"/>
        </a:p>
      </dsp:txBody>
      <dsp:txXfrm>
        <a:off x="2597899" y="451057"/>
        <a:ext cx="866049" cy="866049"/>
      </dsp:txXfrm>
    </dsp:sp>
    <dsp:sp modelId="{72CCCFEA-E0CB-407E-8B46-3AA3E462D850}">
      <dsp:nvSpPr>
        <dsp:cNvPr id="0" name=""/>
        <dsp:cNvSpPr/>
      </dsp:nvSpPr>
      <dsp:spPr>
        <a:xfrm rot="771429">
          <a:off x="2467851" y="1745154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565475" y="1757784"/>
        <a:ext cx="10276" cy="10276"/>
      </dsp:txXfrm>
    </dsp:sp>
    <dsp:sp modelId="{CD92FFF8-674A-4880-A909-35981F0D603E}">
      <dsp:nvSpPr>
        <dsp:cNvPr id="0" name=""/>
        <dsp:cNvSpPr/>
      </dsp:nvSpPr>
      <dsp:spPr>
        <a:xfrm>
          <a:off x="2655445" y="1309668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Résoudre</a:t>
          </a:r>
          <a:endParaRPr lang="fr-FR" sz="1600" kern="1200" dirty="0"/>
        </a:p>
      </dsp:txBody>
      <dsp:txXfrm>
        <a:off x="2834810" y="1489033"/>
        <a:ext cx="866049" cy="866049"/>
      </dsp:txXfrm>
    </dsp:sp>
    <dsp:sp modelId="{8D28B265-1BE9-430A-A5C4-02FC018116C1}">
      <dsp:nvSpPr>
        <dsp:cNvPr id="0" name=""/>
        <dsp:cNvSpPr/>
      </dsp:nvSpPr>
      <dsp:spPr>
        <a:xfrm rot="3857143">
          <a:off x="2190969" y="2092353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288593" y="2104983"/>
        <a:ext cx="10276" cy="10276"/>
      </dsp:txXfrm>
    </dsp:sp>
    <dsp:sp modelId="{63A4DAEC-FD11-42ED-B9F0-9E91FA35A86B}">
      <dsp:nvSpPr>
        <dsp:cNvPr id="0" name=""/>
        <dsp:cNvSpPr/>
      </dsp:nvSpPr>
      <dsp:spPr>
        <a:xfrm>
          <a:off x="1991634" y="2142060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Concevoir</a:t>
          </a:r>
          <a:endParaRPr lang="fr-FR" sz="1600" kern="1200" dirty="0"/>
        </a:p>
      </dsp:txBody>
      <dsp:txXfrm>
        <a:off x="2170999" y="2321425"/>
        <a:ext cx="866049" cy="866049"/>
      </dsp:txXfrm>
    </dsp:sp>
    <dsp:sp modelId="{50AE311A-9C1E-498B-BC0A-543C5FDED68E}">
      <dsp:nvSpPr>
        <dsp:cNvPr id="0" name=""/>
        <dsp:cNvSpPr/>
      </dsp:nvSpPr>
      <dsp:spPr>
        <a:xfrm rot="6942857">
          <a:off x="1746885" y="2092353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1844509" y="2104983"/>
        <a:ext cx="10276" cy="10276"/>
      </dsp:txXfrm>
    </dsp:sp>
    <dsp:sp modelId="{1AC202EE-5CED-4BE8-9511-C82696B0CBB0}">
      <dsp:nvSpPr>
        <dsp:cNvPr id="0" name=""/>
        <dsp:cNvSpPr/>
      </dsp:nvSpPr>
      <dsp:spPr>
        <a:xfrm>
          <a:off x="926965" y="2142060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Réaliser</a:t>
          </a:r>
          <a:endParaRPr lang="fr-FR" sz="1600" kern="1200" dirty="0"/>
        </a:p>
      </dsp:txBody>
      <dsp:txXfrm>
        <a:off x="1106330" y="2321425"/>
        <a:ext cx="866049" cy="866049"/>
      </dsp:txXfrm>
    </dsp:sp>
    <dsp:sp modelId="{12250230-E4DA-459C-97C6-55E26CBEF76C}">
      <dsp:nvSpPr>
        <dsp:cNvPr id="0" name=""/>
        <dsp:cNvSpPr/>
      </dsp:nvSpPr>
      <dsp:spPr>
        <a:xfrm rot="10028571">
          <a:off x="1470003" y="1745154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1567627" y="1757784"/>
        <a:ext cx="10276" cy="10276"/>
      </dsp:txXfrm>
    </dsp:sp>
    <dsp:sp modelId="{1B48B507-9227-4780-B4BC-2718425436E1}">
      <dsp:nvSpPr>
        <dsp:cNvPr id="0" name=""/>
        <dsp:cNvSpPr/>
      </dsp:nvSpPr>
      <dsp:spPr>
        <a:xfrm>
          <a:off x="263154" y="1309668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Expérimenter</a:t>
          </a:r>
          <a:endParaRPr lang="fr-FR" sz="1100" kern="1200" dirty="0"/>
        </a:p>
      </dsp:txBody>
      <dsp:txXfrm>
        <a:off x="442519" y="1489033"/>
        <a:ext cx="866049" cy="866049"/>
      </dsp:txXfrm>
    </dsp:sp>
    <dsp:sp modelId="{CB85F6A7-01C4-4B9B-A549-C4E1E665F987}">
      <dsp:nvSpPr>
        <dsp:cNvPr id="0" name=""/>
        <dsp:cNvSpPr/>
      </dsp:nvSpPr>
      <dsp:spPr>
        <a:xfrm rot="13114286">
          <a:off x="1568821" y="1312204"/>
          <a:ext cx="205523" cy="35535"/>
        </a:xfrm>
        <a:custGeom>
          <a:avLst/>
          <a:gdLst/>
          <a:ahLst/>
          <a:cxnLst/>
          <a:rect l="0" t="0" r="0" b="0"/>
          <a:pathLst>
            <a:path>
              <a:moveTo>
                <a:pt x="0" y="17767"/>
              </a:moveTo>
              <a:lnTo>
                <a:pt x="205523" y="17767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1666445" y="1324833"/>
        <a:ext cx="10276" cy="10276"/>
      </dsp:txXfrm>
    </dsp:sp>
    <dsp:sp modelId="{F64B8BF9-BF2A-4992-A0B6-FDFBA8E27C45}">
      <dsp:nvSpPr>
        <dsp:cNvPr id="0" name=""/>
        <dsp:cNvSpPr/>
      </dsp:nvSpPr>
      <dsp:spPr>
        <a:xfrm>
          <a:off x="500065" y="271692"/>
          <a:ext cx="1224779" cy="12247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4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Communiquer</a:t>
          </a:r>
          <a:endParaRPr lang="fr-FR" sz="1100" kern="1200" dirty="0"/>
        </a:p>
      </dsp:txBody>
      <dsp:txXfrm>
        <a:off x="679430" y="451057"/>
        <a:ext cx="866049" cy="866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31555DB1-8736-42A3-B48D-2B08FB93332A}" type="datetimeFigureOut">
              <a:rPr lang="fr-FR" smtClean="0"/>
              <a:pPr/>
              <a:t>03/09/2013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0BDB199F-A56C-4049-BA04-1447030960FF}" type="datetimeFigureOut">
              <a:rPr/>
              <a:pPr/>
              <a:t>28/6/2006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00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10282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 aux Sciences Industrielles pour l’Ingénieur</a:t>
            </a:r>
            <a:endParaRPr kumimoji="0" lang="fr-FR" sz="16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nquept.fr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an-pierre.pupier@laposte.net" TargetMode="External"/><Relationship Id="rId2" Type="http://schemas.openxmlformats.org/officeDocument/2006/relationships/hyperlink" Target="mailto:xpessoles.ptsi@free.f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xpessoles.ptsi.free.f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diagramColors" Target="../diagrams/colors2.xml"/><Relationship Id="rId18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diagramData" Target="../diagrams/data2.xm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CLASSES Préparatoires AUX GRANDES écoles Sections PTSI – PT		Lycée Rouvière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4143372" y="428604"/>
            <a:ext cx="4714908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Introduction aux SII en  PTSI – PT 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1903505" y="5357826"/>
            <a:ext cx="167392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3" y="5357826"/>
            <a:ext cx="1379187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9" cstate="print"/>
          <a:srcRect r="1663"/>
          <a:stretch>
            <a:fillRect/>
          </a:stretch>
        </p:blipFill>
        <p:spPr bwMode="auto">
          <a:xfrm>
            <a:off x="6643702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Image 15" descr="robot_Calque 1.png"/>
          <p:cNvPicPr/>
          <p:nvPr/>
        </p:nvPicPr>
        <p:blipFill>
          <a:blip r:embed="rId10"/>
          <a:srcRect l="8022"/>
          <a:stretch>
            <a:fillRect/>
          </a:stretch>
        </p:blipFill>
        <p:spPr>
          <a:xfrm>
            <a:off x="642910" y="214290"/>
            <a:ext cx="2214578" cy="3630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pic>
        <p:nvPicPr>
          <p:cNvPr id="1026" name="Picture 2" descr="http://2.bp.blogspot.com/_OpnVmgesyGA/TL1gwl8lU3I/AAAAAAAAATc/YBwHxCM7pIA/s1600/apple_ipad_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66" y="5357826"/>
            <a:ext cx="738208" cy="10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SII en PTSI – PT</a:t>
            </a:r>
          </a:p>
          <a:p>
            <a:r>
              <a:rPr smtClean="0"/>
              <a:t>Ecarts</a:t>
            </a:r>
            <a:endParaRPr lang="fr-F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souhaité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réel en utilisation</a:t>
            </a:r>
            <a:endParaRPr lang="fr-FR" dirty="0"/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conçu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318484" y="339764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Hélicoptère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Service </a:t>
            </a:r>
          </a:p>
          <a:p>
            <a:pPr algn="ctr"/>
            <a:r>
              <a:rPr lang="fr-FR" dirty="0" smtClean="0"/>
              <a:t>attendu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Service </a:t>
            </a:r>
          </a:p>
          <a:p>
            <a:pPr algn="ctr"/>
            <a:r>
              <a:rPr lang="fr-FR" dirty="0" smtClean="0"/>
              <a:t>réalisé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Service </a:t>
            </a:r>
          </a:p>
          <a:p>
            <a:pPr algn="ctr"/>
            <a:r>
              <a:rPr lang="fr-FR" dirty="0" smtClean="0"/>
              <a:t>simulé</a:t>
            </a:r>
            <a:endParaRPr lang="fr-FR" dirty="0"/>
          </a:p>
        </p:txBody>
      </p:sp>
      <p:sp>
        <p:nvSpPr>
          <p:cNvPr id="7" name="Double flèche verticale 6"/>
          <p:cNvSpPr/>
          <p:nvPr/>
        </p:nvSpPr>
        <p:spPr>
          <a:xfrm>
            <a:off x="6537530" y="2592097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/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/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/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Ecart 1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Ecart 2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Ecart 3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10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9514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Une matière</a:t>
            </a:r>
          </a:p>
          <a:p>
            <a:pPr lvl="1"/>
            <a:r>
              <a:rPr lang="fr-FR" dirty="0" smtClean="0"/>
              <a:t>E</a:t>
            </a:r>
            <a:r>
              <a:rPr smtClean="0"/>
              <a:t>n PTSI et PT</a:t>
            </a:r>
          </a:p>
          <a:p>
            <a:pPr lvl="1"/>
            <a:r>
              <a:rPr smtClean="0"/>
              <a:t>Au concours</a:t>
            </a:r>
          </a:p>
          <a:p>
            <a:pPr lvl="2"/>
            <a:r>
              <a:rPr smtClean="0"/>
              <a:t>Une partie écrite</a:t>
            </a:r>
          </a:p>
          <a:p>
            <a:pPr lvl="3"/>
            <a:r>
              <a:rPr smtClean="0"/>
              <a:t>3 épreuves</a:t>
            </a:r>
          </a:p>
          <a:p>
            <a:pPr lvl="2"/>
            <a:r>
              <a:rPr smtClean="0"/>
              <a:t>Une partie orale</a:t>
            </a:r>
          </a:p>
          <a:p>
            <a:pPr lvl="3"/>
            <a:r>
              <a:rPr smtClean="0"/>
              <a:t>2 épreuves</a:t>
            </a:r>
          </a:p>
          <a:p>
            <a:endParaRPr smtClean="0"/>
          </a:p>
          <a:p>
            <a:pPr>
              <a:buNone/>
            </a:pPr>
            <a:endParaRPr smtClean="0"/>
          </a:p>
          <a:p>
            <a:r>
              <a:rPr lang="fr-FR" dirty="0" smtClean="0"/>
              <a:t>… m</a:t>
            </a:r>
            <a:r>
              <a:rPr smtClean="0"/>
              <a:t>ais 2 profs</a:t>
            </a:r>
            <a:r>
              <a:rPr lang="fr-FR" dirty="0" smtClean="0"/>
              <a:t>…</a:t>
            </a:r>
          </a:p>
          <a:p>
            <a:pPr lvl="1"/>
            <a:r>
              <a:rPr smtClean="0"/>
              <a:t>Le programme est large et les points abordés ne sont pas les mêmes.</a:t>
            </a:r>
          </a:p>
          <a:p>
            <a:pPr lvl="1"/>
            <a:r>
              <a:rPr b="1" smtClean="0"/>
              <a:t>Tout est important</a:t>
            </a:r>
          </a:p>
          <a:p>
            <a:pPr lvl="3"/>
            <a:endParaRPr smtClean="0"/>
          </a:p>
          <a:p>
            <a:pPr lvl="3"/>
            <a:endParaRPr smtClean="0"/>
          </a:p>
          <a:p>
            <a:pPr lvl="3">
              <a:buNone/>
            </a:pPr>
            <a:endParaRPr smtClean="0"/>
          </a:p>
          <a:p>
            <a:pPr lvl="3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Les SII en PTSI – PT</a:t>
            </a:r>
          </a:p>
          <a:p>
            <a:r>
              <a:rPr smtClean="0"/>
              <a:t>Ecarts</a:t>
            </a:r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2" y="1000108"/>
            <a:ext cx="1214446" cy="111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857884" y="1357298"/>
            <a:ext cx="224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SIA 2010 – Centre UGV </a:t>
            </a:r>
            <a:r>
              <a:rPr lang="fr-FR" sz="1400" dirty="0" err="1" smtClean="0"/>
              <a:t>Tripteor</a:t>
            </a:r>
            <a:endParaRPr lang="fr-FR" sz="14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5992"/>
            <a:ext cx="1428760" cy="52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929322" y="2143116"/>
            <a:ext cx="2247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SIC 2010 – Système de calage de la distribution du moteur AMG V8 6.3</a:t>
            </a:r>
            <a:endParaRPr lang="fr-FR" sz="1400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2928934"/>
            <a:ext cx="1857388" cy="100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000760" y="3143248"/>
            <a:ext cx="224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SIB 2009 – Système de </a:t>
            </a:r>
            <a:r>
              <a:rPr lang="fr-FR" sz="1400" dirty="0" err="1" smtClean="0"/>
              <a:t>nanotomographie</a:t>
            </a:r>
            <a:endParaRPr lang="fr-FR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Matériel obligatoire en SII</a:t>
            </a:r>
          </a:p>
          <a:p>
            <a:pPr lvl="1"/>
            <a:r>
              <a:rPr smtClean="0"/>
              <a:t>Crayon "porte mines" (0,5 ou 0,7)</a:t>
            </a:r>
          </a:p>
          <a:p>
            <a:pPr lvl="1"/>
            <a:r>
              <a:rPr smtClean="0"/>
              <a:t>Gomme, règle graduée et non usée</a:t>
            </a:r>
          </a:p>
          <a:p>
            <a:pPr lvl="1"/>
            <a:r>
              <a:rPr smtClean="0"/>
              <a:t>Crayons de couleur</a:t>
            </a:r>
          </a:p>
          <a:p>
            <a:pPr lvl="1">
              <a:buNone/>
            </a:pPr>
            <a:endParaRPr smtClean="0"/>
          </a:p>
          <a:p>
            <a:endParaRPr smtClean="0"/>
          </a:p>
          <a:p>
            <a:r>
              <a:rPr smtClean="0"/>
              <a:t>Emploi du temps pour le vendredi 6 septembre</a:t>
            </a:r>
          </a:p>
          <a:p>
            <a:pPr>
              <a:buNone/>
            </a:pPr>
            <a:endParaRPr smtClean="0"/>
          </a:p>
          <a:p>
            <a:r>
              <a:rPr smtClean="0"/>
              <a:t>Groupes</a:t>
            </a:r>
          </a:p>
          <a:p>
            <a:pPr lvl="1"/>
            <a:r>
              <a:rPr smtClean="0"/>
              <a:t>Groupes de TD pour cet après midi et vendredi après midi</a:t>
            </a:r>
          </a:p>
          <a:p>
            <a:pPr lvl="1"/>
            <a:r>
              <a:rPr smtClean="0"/>
              <a:t>Groupes de TP pour la semaine prochaine</a:t>
            </a:r>
          </a:p>
          <a:p>
            <a:pPr lvl="1"/>
            <a:endParaRPr smtClean="0"/>
          </a:p>
          <a:p>
            <a:pPr lvl="3"/>
            <a:endParaRPr smtClean="0"/>
          </a:p>
          <a:p>
            <a:pPr lvl="3">
              <a:buNone/>
            </a:pPr>
            <a:endParaRPr smtClean="0"/>
          </a:p>
          <a:p>
            <a:pPr lvl="3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Les SII en PTSI – PT</a:t>
            </a:r>
          </a:p>
          <a:p>
            <a:r>
              <a:rPr smtClean="0"/>
              <a:t>Informations diverses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Travailler pendant 2 ans, ça vaut le coup !</a:t>
            </a:r>
          </a:p>
          <a:p>
            <a:endParaRPr lang="fr-FR" dirty="0" smtClean="0"/>
          </a:p>
          <a:p>
            <a:r>
              <a:rPr lang="fr-FR" dirty="0" smtClean="0"/>
              <a:t>Etre curieux</a:t>
            </a:r>
          </a:p>
          <a:p>
            <a:endParaRPr lang="fr-FR" dirty="0" smtClean="0"/>
          </a:p>
          <a:p>
            <a:r>
              <a:rPr lang="fr-FR" dirty="0" smtClean="0"/>
              <a:t>L’ensemble des professeurs est là pour vous, n’hésitez pas à les solliciter</a:t>
            </a:r>
          </a:p>
          <a:p>
            <a:endParaRPr lang="fr-FR" dirty="0" smtClean="0"/>
          </a:p>
          <a:p>
            <a:r>
              <a:rPr lang="fr-FR" dirty="0" smtClean="0"/>
              <a:t>Les SII sont au cœur de notre filière, ne les négligez pas</a:t>
            </a:r>
          </a:p>
          <a:p>
            <a:endParaRPr lang="fr-FR" dirty="0"/>
          </a:p>
          <a:p>
            <a:r>
              <a:rPr lang="fr-FR" dirty="0" smtClean="0"/>
              <a:t>Les bacheliers S – SI : </a:t>
            </a:r>
          </a:p>
          <a:p>
            <a:pPr lvl="1"/>
            <a:r>
              <a:rPr lang="fr-FR" dirty="0" smtClean="0"/>
              <a:t>Ne vous reposez pas </a:t>
            </a:r>
            <a:r>
              <a:rPr lang="fr-FR" smtClean="0"/>
              <a:t>sur vos lauriers </a:t>
            </a:r>
            <a:r>
              <a:rPr lang="fr-FR" dirty="0" smtClean="0"/>
              <a:t>: le trou est vite comblé !</a:t>
            </a:r>
          </a:p>
          <a:p>
            <a:pPr lvl="1"/>
            <a:endParaRPr lang="fr-FR" dirty="0"/>
          </a:p>
          <a:p>
            <a:pPr lvl="1" algn="ctr"/>
            <a:r>
              <a:rPr lang="fr-FR" b="1" dirty="0" smtClean="0">
                <a:solidFill>
                  <a:srgbClr val="FF0000"/>
                </a:solidFill>
              </a:rPr>
              <a:t>Bon courage !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5719182" y="3855045"/>
            <a:ext cx="955095" cy="70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59" y="3773196"/>
            <a:ext cx="1035105" cy="71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Les SII en PTSI – PT</a:t>
            </a:r>
          </a:p>
          <a:p>
            <a:r>
              <a:rPr smtClean="0"/>
              <a:t>Ecarts</a:t>
            </a:r>
            <a:endParaRPr dirty="0" smtClean="0"/>
          </a:p>
        </p:txBody>
      </p:sp>
      <p:sp>
        <p:nvSpPr>
          <p:cNvPr id="4" name="Rectangle 3"/>
          <p:cNvSpPr/>
          <p:nvPr/>
        </p:nvSpPr>
        <p:spPr>
          <a:xfrm>
            <a:off x="3388417" y="2741938"/>
            <a:ext cx="1872208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Performances attendues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1707" y="4479842"/>
            <a:ext cx="1872208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Performances mesurées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260625" y="4530472"/>
            <a:ext cx="1872208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Performances simulées</a:t>
            </a:r>
          </a:p>
        </p:txBody>
      </p:sp>
      <p:sp>
        <p:nvSpPr>
          <p:cNvPr id="5" name="Organigramme : Jonction de sommaire 4"/>
          <p:cNvSpPr/>
          <p:nvPr/>
        </p:nvSpPr>
        <p:spPr>
          <a:xfrm>
            <a:off x="2254765" y="2921958"/>
            <a:ext cx="406091" cy="432048"/>
          </a:xfrm>
          <a:prstGeom prst="flowChartSummingJunc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Jonction de sommaire 8"/>
          <p:cNvSpPr/>
          <p:nvPr/>
        </p:nvSpPr>
        <p:spPr>
          <a:xfrm>
            <a:off x="5993683" y="2921958"/>
            <a:ext cx="406091" cy="432048"/>
          </a:xfrm>
          <a:prstGeom prst="flowChartSummingJunc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Jonction de sommaire 9"/>
          <p:cNvSpPr/>
          <p:nvPr/>
        </p:nvSpPr>
        <p:spPr>
          <a:xfrm>
            <a:off x="4121475" y="4710492"/>
            <a:ext cx="406091" cy="432048"/>
          </a:xfrm>
          <a:prstGeom prst="flowChartSummingJunc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4" idx="1"/>
            <a:endCxn id="5" idx="6"/>
          </p:cNvCxnSpPr>
          <p:nvPr/>
        </p:nvCxnSpPr>
        <p:spPr>
          <a:xfrm flipH="1">
            <a:off x="2660856" y="3137982"/>
            <a:ext cx="7275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9" idx="2"/>
          </p:cNvCxnSpPr>
          <p:nvPr/>
        </p:nvCxnSpPr>
        <p:spPr>
          <a:xfrm>
            <a:off x="5260625" y="3137982"/>
            <a:ext cx="7330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043608" y="3137982"/>
            <a:ext cx="12111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043607" y="3137982"/>
            <a:ext cx="1" cy="173790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endCxn id="6" idx="1"/>
          </p:cNvCxnSpPr>
          <p:nvPr/>
        </p:nvCxnSpPr>
        <p:spPr>
          <a:xfrm>
            <a:off x="1043608" y="4875886"/>
            <a:ext cx="47809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610932" y="3153125"/>
            <a:ext cx="1" cy="173790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7132833" y="4898577"/>
            <a:ext cx="47809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9" idx="6"/>
          </p:cNvCxnSpPr>
          <p:nvPr/>
        </p:nvCxnSpPr>
        <p:spPr>
          <a:xfrm flipH="1">
            <a:off x="6399774" y="3137982"/>
            <a:ext cx="12111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3388417" y="4926516"/>
            <a:ext cx="7330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4533064" y="4926516"/>
            <a:ext cx="7275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5" idx="0"/>
          </p:cNvCxnSpPr>
          <p:nvPr/>
        </p:nvCxnSpPr>
        <p:spPr>
          <a:xfrm flipV="1">
            <a:off x="2457811" y="2480341"/>
            <a:ext cx="1" cy="441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6196729" y="2480340"/>
            <a:ext cx="1" cy="441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4318677" y="4268875"/>
            <a:ext cx="1" cy="441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Plus 35"/>
          <p:cNvSpPr/>
          <p:nvPr/>
        </p:nvSpPr>
        <p:spPr>
          <a:xfrm>
            <a:off x="2699792" y="2749720"/>
            <a:ext cx="288032" cy="297601"/>
          </a:xfrm>
          <a:prstGeom prst="mathPlus">
            <a:avLst>
              <a:gd name="adj1" fmla="val 118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lus 39"/>
          <p:cNvSpPr/>
          <p:nvPr/>
        </p:nvSpPr>
        <p:spPr>
          <a:xfrm>
            <a:off x="5705651" y="2741938"/>
            <a:ext cx="288032" cy="297601"/>
          </a:xfrm>
          <a:prstGeom prst="mathPlus">
            <a:avLst>
              <a:gd name="adj1" fmla="val 118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lus 40"/>
          <p:cNvSpPr/>
          <p:nvPr/>
        </p:nvSpPr>
        <p:spPr>
          <a:xfrm>
            <a:off x="4527566" y="4561691"/>
            <a:ext cx="288032" cy="297601"/>
          </a:xfrm>
          <a:prstGeom prst="mathPlus">
            <a:avLst>
              <a:gd name="adj1" fmla="val 118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oins 38"/>
          <p:cNvSpPr/>
          <p:nvPr/>
        </p:nvSpPr>
        <p:spPr>
          <a:xfrm>
            <a:off x="2110749" y="2863168"/>
            <a:ext cx="144016" cy="58790"/>
          </a:xfrm>
          <a:prstGeom prst="mathMin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Moins 42"/>
          <p:cNvSpPr/>
          <p:nvPr/>
        </p:nvSpPr>
        <p:spPr>
          <a:xfrm>
            <a:off x="6399774" y="2869125"/>
            <a:ext cx="144016" cy="58790"/>
          </a:xfrm>
          <a:prstGeom prst="mathMin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Moins 43"/>
          <p:cNvSpPr/>
          <p:nvPr/>
        </p:nvSpPr>
        <p:spPr>
          <a:xfrm>
            <a:off x="3977459" y="4681097"/>
            <a:ext cx="144016" cy="58790"/>
          </a:xfrm>
          <a:prstGeom prst="mathMin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1852233" y="2140046"/>
            <a:ext cx="121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Ecart 1 /CDC</a:t>
            </a:r>
            <a:endParaRPr lang="fr-FR" sz="1400" dirty="0"/>
          </a:p>
        </p:txBody>
      </p:sp>
      <p:sp>
        <p:nvSpPr>
          <p:cNvPr id="46" name="ZoneTexte 45"/>
          <p:cNvSpPr txBox="1"/>
          <p:nvPr/>
        </p:nvSpPr>
        <p:spPr>
          <a:xfrm>
            <a:off x="5591149" y="2172564"/>
            <a:ext cx="121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Ecart 3 /CDC</a:t>
            </a:r>
            <a:endParaRPr lang="fr-FR" sz="1400" dirty="0"/>
          </a:p>
        </p:txBody>
      </p:sp>
      <p:sp>
        <p:nvSpPr>
          <p:cNvPr id="47" name="ZoneTexte 46"/>
          <p:cNvSpPr txBox="1"/>
          <p:nvPr/>
        </p:nvSpPr>
        <p:spPr>
          <a:xfrm>
            <a:off x="3489290" y="3760467"/>
            <a:ext cx="165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Ecart 2 </a:t>
            </a:r>
          </a:p>
          <a:p>
            <a:pPr algn="ctr"/>
            <a:r>
              <a:rPr lang="fr-FR" sz="1400" dirty="0" smtClean="0"/>
              <a:t>Modèle / Mesure</a:t>
            </a:r>
            <a:endParaRPr lang="fr-FR" sz="1400" dirty="0"/>
          </a:p>
        </p:txBody>
      </p:sp>
      <p:grpSp>
        <p:nvGrpSpPr>
          <p:cNvPr id="45" name="Groupe 44"/>
          <p:cNvGrpSpPr/>
          <p:nvPr/>
        </p:nvGrpSpPr>
        <p:grpSpPr>
          <a:xfrm>
            <a:off x="3754946" y="1500174"/>
            <a:ext cx="1360391" cy="1188132"/>
            <a:chOff x="251520" y="944724"/>
            <a:chExt cx="2333975" cy="2038437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556792"/>
              <a:ext cx="909638" cy="1426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63" y="944724"/>
              <a:ext cx="1663132" cy="936104"/>
            </a:xfrm>
            <a:prstGeom prst="ellipse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2" name="Espace réservé du numéro de diapositive 5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14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1371291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smtClean="0"/>
              <a:t>La banque PT</a:t>
            </a:r>
          </a:p>
          <a:p>
            <a:pPr lvl="1"/>
            <a:r>
              <a:rPr lang="fr-FR" dirty="0" smtClean="0"/>
              <a:t>A l’écrit, 3 épreuves</a:t>
            </a:r>
          </a:p>
          <a:p>
            <a:pPr lvl="2"/>
            <a:r>
              <a:rPr lang="fr-FR" dirty="0" smtClean="0"/>
              <a:t>Vérifier les performances d’un système complexe</a:t>
            </a:r>
          </a:p>
          <a:p>
            <a:pPr lvl="2"/>
            <a:r>
              <a:rPr lang="fr-FR" dirty="0" smtClean="0"/>
              <a:t>Dimensionner et concevoir un système complexe</a:t>
            </a:r>
          </a:p>
          <a:p>
            <a:pPr lvl="2"/>
            <a:r>
              <a:rPr lang="fr-FR" dirty="0" smtClean="0"/>
              <a:t>Dimensionner, concevoir et fabriquer un système complexe</a:t>
            </a:r>
            <a:endParaRPr lang="fr-FR" dirty="0"/>
          </a:p>
          <a:p>
            <a:pPr lvl="1"/>
            <a:r>
              <a:rPr lang="fr-FR" dirty="0" smtClean="0"/>
              <a:t>A l’oral, 2 épreuves</a:t>
            </a:r>
          </a:p>
          <a:p>
            <a:pPr lvl="2"/>
            <a:r>
              <a:rPr lang="fr-FR" dirty="0" smtClean="0"/>
              <a:t>1 TP pour valider l’acquisition des méthodes de modélisation et des méthodes expérimentales</a:t>
            </a:r>
          </a:p>
          <a:p>
            <a:pPr lvl="2"/>
            <a:r>
              <a:rPr lang="fr-FR" dirty="0" smtClean="0"/>
              <a:t>1 analyse de dossier technique pour valider l’acquisition des méthodes de modélisation et évaluer les connaissances technologiques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r>
              <a:rPr lang="fr-FR" b="1" dirty="0" smtClean="0">
                <a:solidFill>
                  <a:srgbClr val="FF0000"/>
                </a:solidFill>
              </a:rPr>
              <a:t>EN SII, IL NE FAUT RIEN NEGLIGER !</a:t>
            </a:r>
            <a:endParaRPr lang="fr-FR" b="1" dirty="0">
              <a:solidFill>
                <a:srgbClr val="FF0000"/>
              </a:solidFill>
            </a:endParaRPr>
          </a:p>
          <a:p>
            <a:pPr lvl="2"/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SII pour l’ingénieur en CPGE</a:t>
            </a:r>
          </a:p>
          <a:p>
            <a:r>
              <a:rPr lang="fr-FR" dirty="0" smtClean="0"/>
              <a:t>Les SII au concours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15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9360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76064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La banque PT : regroupement de concours</a:t>
            </a:r>
          </a:p>
          <a:p>
            <a:pPr lvl="1"/>
            <a:r>
              <a:rPr lang="fr-FR" dirty="0" smtClean="0">
                <a:hlinkClick r:id="rId2"/>
              </a:rPr>
              <a:t>www.banquept.fr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Concours Arts et Métiers</a:t>
            </a:r>
          </a:p>
          <a:p>
            <a:pPr lvl="1"/>
            <a:r>
              <a:rPr lang="fr-FR" dirty="0" smtClean="0"/>
              <a:t>Concours CCP </a:t>
            </a:r>
          </a:p>
          <a:p>
            <a:pPr lvl="2"/>
            <a:r>
              <a:rPr lang="fr-FR" dirty="0" smtClean="0"/>
              <a:t>ENSMM, ENSICA, ENSMA, ENSHEIT, … </a:t>
            </a:r>
            <a:endParaRPr lang="fr-FR" dirty="0"/>
          </a:p>
          <a:p>
            <a:pPr lvl="1"/>
            <a:r>
              <a:rPr lang="fr-FR" dirty="0" smtClean="0"/>
              <a:t>Concours Polytechnique</a:t>
            </a:r>
          </a:p>
          <a:p>
            <a:pPr lvl="1"/>
            <a:r>
              <a:rPr lang="fr-FR" dirty="0" smtClean="0"/>
              <a:t>Concours ENS Cachan</a:t>
            </a:r>
          </a:p>
          <a:p>
            <a:pPr lvl="1"/>
            <a:r>
              <a:rPr lang="fr-FR" dirty="0" smtClean="0"/>
              <a:t>Concours Centrale – </a:t>
            </a:r>
            <a:r>
              <a:rPr lang="fr-FR" dirty="0" err="1" smtClean="0"/>
              <a:t>Supelec</a:t>
            </a:r>
            <a:r>
              <a:rPr lang="fr-FR" dirty="0" smtClean="0"/>
              <a:t> (Centrale Paris, Lyon, …</a:t>
            </a:r>
            <a:r>
              <a:rPr lang="fr-FR" dirty="0" err="1" smtClean="0"/>
              <a:t>Supelec</a:t>
            </a:r>
            <a:r>
              <a:rPr lang="fr-FR" dirty="0" smtClean="0"/>
              <a:t>, …)</a:t>
            </a:r>
          </a:p>
          <a:p>
            <a:pPr lvl="1"/>
            <a:r>
              <a:rPr lang="fr-FR" dirty="0" smtClean="0"/>
              <a:t>Concours Mines Pont (Mines de Paris, ENPC …)</a:t>
            </a:r>
          </a:p>
          <a:p>
            <a:pPr lvl="1"/>
            <a:r>
              <a:rPr lang="fr-FR" dirty="0" smtClean="0"/>
              <a:t>Concours Archimède (Réseau </a:t>
            </a:r>
            <a:r>
              <a:rPr lang="fr-FR" dirty="0" err="1" smtClean="0"/>
              <a:t>Polytech</a:t>
            </a:r>
            <a:r>
              <a:rPr lang="fr-FR" dirty="0" smtClean="0"/>
              <a:t> …)</a:t>
            </a:r>
          </a:p>
          <a:p>
            <a:pPr lvl="1"/>
            <a:r>
              <a:rPr lang="fr-FR" dirty="0" smtClean="0"/>
              <a:t>Plein d’autres écoles</a:t>
            </a:r>
          </a:p>
          <a:p>
            <a:r>
              <a:rPr lang="fr-FR" dirty="0" smtClean="0"/>
              <a:t>ENAC Pilote – ICNA </a:t>
            </a:r>
          </a:p>
          <a:p>
            <a:pPr lvl="1"/>
            <a:r>
              <a:rPr lang="fr-FR" dirty="0" smtClean="0"/>
              <a:t>Inscription tôt dans l’année</a:t>
            </a:r>
          </a:p>
          <a:p>
            <a:pPr lvl="1"/>
            <a:r>
              <a:rPr lang="fr-FR" dirty="0" smtClean="0"/>
              <a:t>Voir le site !</a:t>
            </a:r>
          </a:p>
          <a:p>
            <a:pPr lvl="1"/>
            <a:endParaRPr lang="fr-FR" dirty="0"/>
          </a:p>
          <a:p>
            <a:pPr lvl="1" algn="ctr"/>
            <a:r>
              <a:rPr lang="fr-FR" sz="2800" b="1" dirty="0" smtClean="0">
                <a:solidFill>
                  <a:srgbClr val="FF0000"/>
                </a:solidFill>
              </a:rPr>
              <a:t>INFORMEZ VOUS !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SII pour l’ingénieur en CPGE</a:t>
            </a:r>
          </a:p>
          <a:p>
            <a:r>
              <a:rPr lang="fr-FR" dirty="0" smtClean="0"/>
              <a:t>Les SII au concours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16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5747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Comment travailler les SII </a:t>
            </a:r>
          </a:p>
          <a:p>
            <a:pPr lvl="1"/>
            <a:r>
              <a:rPr lang="fr-FR" dirty="0" smtClean="0"/>
              <a:t>1. Lire le cours et le COMPRENDRE</a:t>
            </a:r>
          </a:p>
          <a:p>
            <a:pPr lvl="2"/>
            <a:r>
              <a:rPr lang="fr-FR" dirty="0" smtClean="0"/>
              <a:t>Seront précisées « les choses à savoir par cœur » (en général une compréhension du cours permet d’assimiler les résultats)</a:t>
            </a:r>
          </a:p>
          <a:p>
            <a:pPr lvl="1"/>
            <a:r>
              <a:rPr lang="fr-FR" dirty="0"/>
              <a:t>2</a:t>
            </a:r>
            <a:r>
              <a:rPr lang="fr-FR" dirty="0" smtClean="0"/>
              <a:t>. </a:t>
            </a:r>
            <a:r>
              <a:rPr lang="fr-FR" dirty="0"/>
              <a:t>Demander aux professeurs lorsque vous n’avez pas </a:t>
            </a:r>
            <a:r>
              <a:rPr lang="fr-FR" dirty="0" smtClean="0"/>
              <a:t>compris</a:t>
            </a:r>
          </a:p>
          <a:p>
            <a:pPr lvl="1"/>
            <a:r>
              <a:rPr lang="fr-FR" dirty="0"/>
              <a:t>3</a:t>
            </a:r>
            <a:r>
              <a:rPr lang="fr-FR" dirty="0" smtClean="0"/>
              <a:t>. REFAIRE les exercices, les DM, les DS SANS la solution</a:t>
            </a:r>
          </a:p>
          <a:p>
            <a:pPr lvl="2"/>
            <a:r>
              <a:rPr lang="fr-FR" dirty="0" smtClean="0"/>
              <a:t>L’apprentissage et la compréhension de METHODES vues en cours TD – TP permettront une progression régulière et solide</a:t>
            </a:r>
          </a:p>
          <a:p>
            <a:pPr lvl="1"/>
            <a:r>
              <a:rPr lang="fr-FR" dirty="0"/>
              <a:t>4</a:t>
            </a:r>
            <a:r>
              <a:rPr lang="fr-FR" dirty="0" smtClean="0"/>
              <a:t>. Demander aux professeurs lorsque vous n’avez pas compris</a:t>
            </a:r>
          </a:p>
          <a:p>
            <a:pPr lvl="1"/>
            <a:r>
              <a:rPr lang="fr-FR" dirty="0" smtClean="0"/>
              <a:t>5. Etre ACTIF en TP</a:t>
            </a:r>
          </a:p>
          <a:p>
            <a:pPr lvl="2"/>
            <a:r>
              <a:rPr lang="fr-FR" dirty="0" smtClean="0"/>
              <a:t>C’est en TP que les compétences ingénieur seront acquises</a:t>
            </a:r>
          </a:p>
          <a:p>
            <a:pPr lvl="1"/>
            <a:r>
              <a:rPr lang="fr-FR" dirty="0" smtClean="0"/>
              <a:t>6. Etre ACTIF en TD</a:t>
            </a:r>
          </a:p>
          <a:p>
            <a:pPr lvl="2"/>
            <a:r>
              <a:rPr lang="fr-FR" dirty="0" smtClean="0"/>
              <a:t>C’est en TD que des méthodes de résolution des problèmes seront mises en place</a:t>
            </a:r>
          </a:p>
          <a:p>
            <a:pPr lvl="1"/>
            <a:endParaRPr lang="fr-FR" dirty="0"/>
          </a:p>
          <a:p>
            <a:pPr lvl="1" algn="ctr"/>
            <a:r>
              <a:rPr lang="fr-FR" b="1" dirty="0" smtClean="0">
                <a:solidFill>
                  <a:srgbClr val="FF0000"/>
                </a:solidFill>
              </a:rPr>
              <a:t>SOYEZ CURIEUX DU MONDE QUI VOUS ENTOURE</a:t>
            </a:r>
          </a:p>
          <a:p>
            <a:pPr lvl="1"/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SII pour l’ingénieur en CPGE</a:t>
            </a:r>
          </a:p>
          <a:p>
            <a:r>
              <a:rPr lang="fr-FR" dirty="0" smtClean="0"/>
              <a:t>L’organisation hebdomadaire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17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15536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Ressources et contacts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2</a:t>
            </a:fld>
            <a:endParaRPr kumimoji="0" lang="fr-FR"/>
          </a:p>
        </p:txBody>
      </p:sp>
      <p:sp>
        <p:nvSpPr>
          <p:cNvPr id="5" name="ZoneTexte 4"/>
          <p:cNvSpPr txBox="1"/>
          <p:nvPr/>
        </p:nvSpPr>
        <p:spPr>
          <a:xfrm>
            <a:off x="214282" y="4786322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hlinkClick r:id="rId2"/>
              </a:rPr>
              <a:t>x</a:t>
            </a:r>
            <a:r>
              <a:rPr dirty="0" smtClean="0">
                <a:hlinkClick r:id="rId2"/>
              </a:rPr>
              <a:t>pessoles.ptsi@free.fr</a:t>
            </a:r>
            <a:endParaRPr dirty="0" smtClean="0"/>
          </a:p>
          <a:p>
            <a:pPr algn="ctr"/>
            <a:endParaRPr dirty="0" smtClean="0"/>
          </a:p>
          <a:p>
            <a:pPr algn="ctr"/>
            <a:r>
              <a:rPr lang="fr-FR" dirty="0" smtClean="0">
                <a:hlinkClick r:id="rId3"/>
              </a:rPr>
              <a:t>jean-pierre.pupier@laposte.net</a:t>
            </a:r>
            <a:endParaRPr lang="fr-FR" dirty="0" smtClean="0"/>
          </a:p>
          <a:p>
            <a:pPr algn="ctr"/>
            <a:endParaRPr dirty="0" smtClean="0"/>
          </a:p>
          <a:p>
            <a:pPr algn="ctr"/>
            <a:r>
              <a:rPr dirty="0" smtClean="0">
                <a:hlinkClick r:id="rId4"/>
              </a:rPr>
              <a:t>http://</a:t>
            </a:r>
            <a:r>
              <a:rPr dirty="0" smtClean="0">
                <a:hlinkClick r:id="rId4"/>
              </a:rPr>
              <a:t>xpessoles.ptsi.free.fr</a:t>
            </a:r>
            <a:endParaRPr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L'ingénieur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3</a:t>
            </a:fld>
            <a:endParaRPr kumimoji="0"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417" b="20156"/>
          <a:stretch>
            <a:fillRect/>
          </a:stretch>
        </p:blipFill>
        <p:spPr bwMode="auto">
          <a:xfrm>
            <a:off x="1928794" y="4357694"/>
            <a:ext cx="108154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9F5"/>
              </a:clrFrom>
              <a:clrTo>
                <a:srgbClr val="FDF9F5">
                  <a:alpha val="0"/>
                </a:srgbClr>
              </a:clrTo>
            </a:clrChange>
          </a:blip>
          <a:srcRect t="7894" b="15789"/>
          <a:stretch>
            <a:fillRect/>
          </a:stretch>
        </p:blipFill>
        <p:spPr bwMode="auto">
          <a:xfrm>
            <a:off x="357158" y="2714620"/>
            <a:ext cx="898753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Espace réservé du texte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L’ingénieur</a:t>
            </a:r>
          </a:p>
          <a:p>
            <a:r>
              <a:rPr lang="fr-FR" dirty="0" smtClean="0"/>
              <a:t>Les compétences attendues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323528" y="1196753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Un(e) </a:t>
            </a:r>
            <a:r>
              <a:rPr lang="fr-FR" sz="2400" b="1" dirty="0" smtClean="0"/>
              <a:t>ingénieur</a:t>
            </a:r>
            <a:r>
              <a:rPr lang="fr-FR" sz="2400" dirty="0" smtClean="0"/>
              <a:t> c’est</a:t>
            </a:r>
            <a:endParaRPr lang="fr-FR" sz="2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428860" y="3403469"/>
            <a:ext cx="3286148" cy="116853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Un cadre</a:t>
            </a:r>
          </a:p>
          <a:p>
            <a:pPr algn="ctr"/>
            <a:r>
              <a:rPr sz="2400" b="1" smtClean="0"/>
              <a:t>Un savoir – faire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14348" y="1857364"/>
            <a:ext cx="3286148" cy="116853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sz="2400" b="1" smtClean="0"/>
              <a:t>Un scientifique</a:t>
            </a:r>
          </a:p>
          <a:p>
            <a:pPr algn="ctr"/>
            <a:r>
              <a:rPr sz="2400" b="1" smtClean="0"/>
              <a:t>Un savoir</a:t>
            </a:r>
            <a:endParaRPr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214810" y="4903667"/>
            <a:ext cx="3286148" cy="116853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Un </a:t>
            </a:r>
            <a:r>
              <a:rPr sz="2400" b="1" smtClean="0"/>
              <a:t>animateur</a:t>
            </a:r>
            <a:endParaRPr lang="fr-FR" sz="2400" b="1" dirty="0" smtClean="0"/>
          </a:p>
          <a:p>
            <a:pPr algn="ctr"/>
            <a:r>
              <a:rPr sz="2400" b="1" smtClean="0"/>
              <a:t>Un savoir – être</a:t>
            </a:r>
            <a:endParaRPr lang="fr-FR" sz="2400" b="1" dirty="0"/>
          </a:p>
        </p:txBody>
      </p:sp>
      <p:pic>
        <p:nvPicPr>
          <p:cNvPr id="19" name="Image 18" descr="shadock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92" y="4286256"/>
            <a:ext cx="1080000" cy="1080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4</a:t>
            </a:fld>
            <a:endParaRPr kumimoji="0" lang="fr-FR"/>
          </a:p>
        </p:txBody>
      </p:sp>
      <p:sp>
        <p:nvSpPr>
          <p:cNvPr id="11" name="Éclair 10"/>
          <p:cNvSpPr/>
          <p:nvPr/>
        </p:nvSpPr>
        <p:spPr>
          <a:xfrm rot="1080226" flipV="1">
            <a:off x="4062659" y="1839895"/>
            <a:ext cx="423576" cy="469348"/>
          </a:xfrm>
          <a:prstGeom prst="lightningBol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643438" y="1285860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mtClean="0"/>
              <a:t>Connaissances d'un haut niveau technologique et scientifique</a:t>
            </a:r>
            <a:endParaRPr lang="fr-FR" dirty="0"/>
          </a:p>
        </p:txBody>
      </p:sp>
      <p:sp>
        <p:nvSpPr>
          <p:cNvPr id="16" name="Éclair 15"/>
          <p:cNvSpPr/>
          <p:nvPr/>
        </p:nvSpPr>
        <p:spPr>
          <a:xfrm rot="1080226" flipV="1">
            <a:off x="4563853" y="2975788"/>
            <a:ext cx="377535" cy="469348"/>
          </a:xfrm>
          <a:prstGeom prst="lightningBol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143505" y="2428868"/>
            <a:ext cx="292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mtClean="0"/>
              <a:t>Lancement  et suivi de pilotage innovants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643174" y="5643578"/>
            <a:ext cx="292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mtClean="0"/>
              <a:t>Management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282" y="635795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mtClean="0"/>
              <a:t>Le tout dans un contexte international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7" r="5914"/>
          <a:stretch/>
        </p:blipFill>
        <p:spPr bwMode="auto">
          <a:xfrm>
            <a:off x="940499" y="1323737"/>
            <a:ext cx="1334787" cy="162746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L’ingénieur</a:t>
            </a:r>
          </a:p>
          <a:p>
            <a:r>
              <a:rPr lang="fr-FR" dirty="0" smtClean="0"/>
              <a:t>Les secteurs d’activité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3" b="99436" l="9949" r="899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6" t="8402" r="8057" b="8661"/>
          <a:stretch/>
        </p:blipFill>
        <p:spPr bwMode="auto">
          <a:xfrm>
            <a:off x="3022414" y="1053020"/>
            <a:ext cx="2154460" cy="1195264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5"/>
          <a:stretch/>
        </p:blipFill>
        <p:spPr bwMode="auto">
          <a:xfrm>
            <a:off x="244731" y="3442358"/>
            <a:ext cx="2121794" cy="1046070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226" b="67085" l="471" r="952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14" b="25747"/>
          <a:stretch/>
        </p:blipFill>
        <p:spPr bwMode="auto">
          <a:xfrm>
            <a:off x="5697660" y="1704396"/>
            <a:ext cx="1673929" cy="1008113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Ellipse 20"/>
          <p:cNvSpPr/>
          <p:nvPr/>
        </p:nvSpPr>
        <p:spPr>
          <a:xfrm>
            <a:off x="3214678" y="3286124"/>
            <a:ext cx="2088232" cy="83004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L’ingénieur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786050" y="220241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Enseignement /recherche</a:t>
            </a:r>
            <a:endParaRPr lang="fr-FR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457395" y="2702478"/>
            <a:ext cx="215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Transports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6041" y="4488428"/>
            <a:ext cx="225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Génie civil</a:t>
            </a:r>
            <a:endParaRPr lang="fr-FR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4500562" y="6060040"/>
            <a:ext cx="225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Traitement des eaux</a:t>
            </a:r>
            <a:endParaRPr lang="fr-FR" b="1" dirty="0"/>
          </a:p>
        </p:txBody>
      </p:sp>
      <p:sp>
        <p:nvSpPr>
          <p:cNvPr id="28" name="Flèche droite 27"/>
          <p:cNvSpPr/>
          <p:nvPr/>
        </p:nvSpPr>
        <p:spPr>
          <a:xfrm rot="575495">
            <a:off x="5473130" y="3742853"/>
            <a:ext cx="450058" cy="2217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droite 28"/>
          <p:cNvSpPr/>
          <p:nvPr/>
        </p:nvSpPr>
        <p:spPr>
          <a:xfrm rot="2304036" flipH="1">
            <a:off x="2893582" y="2997361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 rot="21013271" flipH="1">
            <a:off x="2548669" y="3735982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30"/>
          <p:cNvSpPr/>
          <p:nvPr/>
        </p:nvSpPr>
        <p:spPr>
          <a:xfrm rot="14339071" flipH="1">
            <a:off x="4683091" y="4394179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7896910" flipH="1">
            <a:off x="3231624" y="4392603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droite 32"/>
          <p:cNvSpPr/>
          <p:nvPr/>
        </p:nvSpPr>
        <p:spPr>
          <a:xfrm rot="8365946" flipH="1">
            <a:off x="5039776" y="2992392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491793" y="2581108"/>
            <a:ext cx="225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b="1" dirty="0" smtClean="0"/>
              <a:t>Communication</a:t>
            </a:r>
          </a:p>
          <a:p>
            <a:pPr algn="ctr"/>
            <a:r>
              <a:rPr b="1" smtClean="0"/>
              <a:t>informatique</a:t>
            </a:r>
            <a:endParaRPr b="1" dirty="0"/>
          </a:p>
        </p:txBody>
      </p:sp>
      <p:sp>
        <p:nvSpPr>
          <p:cNvPr id="37" name="Flèche droite 36"/>
          <p:cNvSpPr/>
          <p:nvPr/>
        </p:nvSpPr>
        <p:spPr>
          <a:xfrm rot="5400000" flipH="1">
            <a:off x="3985266" y="2793896"/>
            <a:ext cx="523133" cy="2217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994" l="15670" r="810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2" r="19206"/>
          <a:stretch/>
        </p:blipFill>
        <p:spPr bwMode="auto">
          <a:xfrm>
            <a:off x="6413468" y="3184661"/>
            <a:ext cx="1430595" cy="224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5857884" y="4586778"/>
            <a:ext cx="215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Biomédical</a:t>
            </a:r>
            <a:endParaRPr lang="fr-FR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4857760"/>
            <a:ext cx="1159038" cy="1159038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" r="10141" b="13006"/>
          <a:stretch/>
        </p:blipFill>
        <p:spPr bwMode="auto">
          <a:xfrm>
            <a:off x="2279570" y="4598676"/>
            <a:ext cx="1127880" cy="163301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1917474" y="6289806"/>
            <a:ext cx="215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Energétique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950841" y="6474472"/>
            <a:ext cx="215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 et bien d’autres !!!</a:t>
            </a:r>
            <a:endParaRPr lang="fr-FR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5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2733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36" grpId="0"/>
      <p:bldP spid="22" grpId="0"/>
      <p:bldP spid="24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L’</a:t>
            </a:r>
            <a:r>
              <a:rPr lang="fr-FR" dirty="0" err="1" smtClean="0"/>
              <a:t>iNgénieur</a:t>
            </a:r>
            <a:endParaRPr lang="fr-FR" dirty="0" smtClean="0"/>
          </a:p>
          <a:p>
            <a:r>
              <a:rPr lang="fr-FR" dirty="0" smtClean="0"/>
              <a:t>Les Systèmes complexes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13832544"/>
              </p:ext>
            </p:extLst>
          </p:nvPr>
        </p:nvGraphicFramePr>
        <p:xfrm>
          <a:off x="467544" y="692696"/>
          <a:ext cx="7296472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-26397" y="5949280"/>
            <a:ext cx="8280920" cy="2242863"/>
          </a:xfrm>
        </p:spPr>
        <p:txBody>
          <a:bodyPr/>
          <a:lstStyle/>
          <a:p>
            <a:r>
              <a:rPr lang="fr-FR" dirty="0" smtClean="0"/>
              <a:t>Un système complexe est un objet qui fait intervenir une grand spectre de disciplines scientifiques</a:t>
            </a:r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6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26700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69575"/>
            <a:ext cx="1339194" cy="101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41" y="983477"/>
            <a:ext cx="1765101" cy="12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L’ingénieur</a:t>
            </a:r>
          </a:p>
          <a:p>
            <a:r>
              <a:rPr lang="fr-FR" dirty="0" smtClean="0"/>
              <a:t>Les Systèmes complexes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5" y="980728"/>
            <a:ext cx="1581176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" y="2204864"/>
            <a:ext cx="1581176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" y="3429000"/>
            <a:ext cx="1581176" cy="108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5" y="4516849"/>
            <a:ext cx="1581176" cy="106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31" y="983477"/>
            <a:ext cx="1319098" cy="12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45" y="4516848"/>
            <a:ext cx="1536082" cy="106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864129485"/>
              </p:ext>
            </p:extLst>
          </p:nvPr>
        </p:nvGraphicFramePr>
        <p:xfrm>
          <a:off x="1043608" y="1268760"/>
          <a:ext cx="626469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42" y="980728"/>
            <a:ext cx="1812044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42" y="2236850"/>
            <a:ext cx="1812044" cy="154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343242" y="3738415"/>
            <a:ext cx="1812044" cy="100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43" y="4669574"/>
            <a:ext cx="1812044" cy="12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-4693" y="5733255"/>
            <a:ext cx="8280920" cy="1124745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Concevoir un système c’est aussi choisir un matériau et un procédé. Le </a:t>
            </a:r>
            <a:r>
              <a:rPr lang="fr-FR" b="1" dirty="0" smtClean="0">
                <a:solidFill>
                  <a:srgbClr val="FF0000"/>
                </a:solidFill>
              </a:rPr>
              <a:t>triptyque PPM </a:t>
            </a:r>
            <a:r>
              <a:rPr lang="fr-FR" dirty="0" smtClean="0"/>
              <a:t>sera au cœur de nos préoccupations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7</a:t>
            </a:fld>
            <a:endParaRPr kumimoji="0" lang="fr-FR" dirty="0"/>
          </a:p>
        </p:txBody>
      </p:sp>
    </p:spTree>
    <p:extLst>
      <p:ext uri="{BB962C8B-B14F-4D97-AF65-F5344CB8AC3E}">
        <p14:creationId xmlns:p14="http://schemas.microsoft.com/office/powerpoint/2010/main" val="15793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Les Sciences de l'ingénieur en PTSI et PT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8</a:t>
            </a:fld>
            <a:endParaRPr kumimoji="0"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Les SII en PTSI</a:t>
            </a:r>
          </a:p>
          <a:p>
            <a:r>
              <a:rPr smtClean="0"/>
              <a:t>Les compétences 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9</a:t>
            </a:fld>
            <a:endParaRPr kumimoji="0" lang="fr-FR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5"/>
          </p:nvPr>
        </p:nvGraphicFramePr>
        <p:xfrm>
          <a:off x="1785918" y="714356"/>
          <a:ext cx="4143379" cy="317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contenu 1"/>
          <p:cNvSpPr txBox="1">
            <a:spLocks/>
          </p:cNvSpPr>
          <p:nvPr/>
        </p:nvSpPr>
        <p:spPr>
          <a:xfrm>
            <a:off x="142844" y="3857628"/>
            <a:ext cx="8001056" cy="30003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Centres</a:t>
            </a:r>
            <a:r>
              <a:rPr kumimoji="0" lang="fr-FR" sz="16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d’intérêt :</a:t>
            </a:r>
            <a:endParaRPr kumimoji="0" lang="fr-FR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des systèmes pluritechniques et multiphysiques - Initiation à l'Ingénierie Système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du comportement des Systèmes Linéaires Continus Invariants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du comportement cinématique des systèmes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du comportement électrique des systèmes (SE)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du comportement des systèmes numériques Etude du comportement statique des systèmes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des Interactions Produits -- Matériaux -- Procédés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de la Conception des systèmes mécaniques </a:t>
            </a:r>
          </a:p>
          <a:p>
            <a:pPr marL="800100" lvl="1" indent="-342900">
              <a:spcBef>
                <a:spcPct val="20000"/>
              </a:spcBef>
              <a:buBlip>
                <a:blip r:embed="rId8"/>
              </a:buBlip>
            </a:pPr>
            <a:r>
              <a:rPr sz="1400" smtClean="0"/>
              <a:t>Etude des mécanismes complexes 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705</Words>
  <Application>Microsoft Office PowerPoint</Application>
  <PresentationFormat>Affichage à l'écran (4:3)</PresentationFormat>
  <Paragraphs>209</Paragraphs>
  <Slides>17</Slides>
  <Notes>5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Plaquette commerciale</vt:lpstr>
      <vt:lpstr>CLASSES Préparatoires AUX GRANDES écoles Sections PTSI – PT  Lycée Rouvière</vt:lpstr>
      <vt:lpstr>Ressources et contacts</vt:lpstr>
      <vt:lpstr>L'ingénieur</vt:lpstr>
      <vt:lpstr>Présentation PowerPoint</vt:lpstr>
      <vt:lpstr>Présentation PowerPoint</vt:lpstr>
      <vt:lpstr>Présentation PowerPoint</vt:lpstr>
      <vt:lpstr>Présentation PowerPoint</vt:lpstr>
      <vt:lpstr>Les Sciences de l'ingénieur en PTSI et 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SII</dc:title>
  <dc:creator>Xavier Pessoles</dc:creator>
  <cp:lastModifiedBy/>
  <cp:revision>1</cp:revision>
  <dcterms:created xsi:type="dcterms:W3CDTF">2011-01-14T10:02:43Z</dcterms:created>
  <dcterms:modified xsi:type="dcterms:W3CDTF">2013-09-03T19:39:31Z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